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98" r:id="rId3"/>
    <p:sldId id="257" r:id="rId4"/>
    <p:sldId id="25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7" r:id="rId23"/>
    <p:sldId id="278" r:id="rId24"/>
  </p:sldIdLst>
  <p:sldSz cx="9144000" cy="5143500" type="screen16x9"/>
  <p:notesSz cx="6735763" cy="986948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97" d="100"/>
          <a:sy n="97" d="100"/>
        </p:scale>
        <p:origin x="-102" y="-5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頁首版面配置區 1"/>
          <p:cNvSpPr txBox="1">
            <a:spLocks noGrp="1"/>
          </p:cNvSpPr>
          <p:nvPr>
            <p:ph type="hdr" sz="quarter"/>
          </p:nvPr>
        </p:nvSpPr>
        <p:spPr>
          <a:xfrm>
            <a:off x="0" y="0"/>
            <a:ext cx="2919569" cy="494022"/>
          </a:xfrm>
          <a:prstGeom prst="rect">
            <a:avLst/>
          </a:prstGeom>
          <a:noFill/>
          <a:ln>
            <a:noFill/>
          </a:ln>
        </p:spPr>
        <p:txBody>
          <a:bodyPr vert="horz" wrap="square" lIns="90781" tIns="45390" rIns="90781" bIns="4539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1200" cap="none" spc="0" baseline="0">
                <a:solidFill>
                  <a:srgbClr val="000000"/>
                </a:solidFill>
                <a:uFillTx/>
                <a:latin typeface="Arial" pitchFamily="34"/>
                <a:ea typeface="新細明體" pitchFamily="18"/>
              </a:rPr>
              <a:t>附件</a:t>
            </a:r>
            <a:r>
              <a:rPr lang="en-US" sz="1200" b="0" i="0" u="none" strike="noStrike" kern="1200" cap="none" spc="0" baseline="0">
                <a:solidFill>
                  <a:srgbClr val="000000"/>
                </a:solidFill>
                <a:uFillTx/>
                <a:latin typeface="Arial" pitchFamily="34"/>
                <a:ea typeface="新細明體" pitchFamily="18"/>
              </a:rPr>
              <a:t>2-2</a:t>
            </a:r>
            <a:r>
              <a:rPr lang="zh-TW" sz="1200" b="0" i="0" u="none" strike="noStrike" kern="1200" cap="none" spc="0" baseline="0">
                <a:solidFill>
                  <a:srgbClr val="000000"/>
                </a:solidFill>
                <a:uFillTx/>
                <a:latin typeface="Arial" pitchFamily="34"/>
                <a:ea typeface="新細明體" pitchFamily="18"/>
              </a:rPr>
              <a:t>設施場所簡報格式</a:t>
            </a:r>
            <a:endParaRPr lang="en-US" sz="1200" b="0" i="0" u="none" strike="noStrike" kern="1200" cap="none" spc="0" baseline="0">
              <a:solidFill>
                <a:srgbClr val="000000"/>
              </a:solidFill>
              <a:uFillTx/>
              <a:latin typeface="Arial" pitchFamily="34"/>
              <a:ea typeface="新細明體" pitchFamily="18"/>
            </a:endParaRPr>
          </a:p>
        </p:txBody>
      </p:sp>
      <p:sp>
        <p:nvSpPr>
          <p:cNvPr id="3" name="日期版面配置區 2"/>
          <p:cNvSpPr txBox="1">
            <a:spLocks noGrp="1"/>
          </p:cNvSpPr>
          <p:nvPr>
            <p:ph type="dt" sz="quarter" idx="1"/>
          </p:nvPr>
        </p:nvSpPr>
        <p:spPr>
          <a:xfrm>
            <a:off x="3814629" y="0"/>
            <a:ext cx="2919569" cy="494022"/>
          </a:xfrm>
          <a:prstGeom prst="rect">
            <a:avLst/>
          </a:prstGeom>
          <a:noFill/>
          <a:ln>
            <a:noFill/>
          </a:ln>
        </p:spPr>
        <p:txBody>
          <a:bodyPr vert="horz" wrap="square" lIns="90781" tIns="45390" rIns="90781" bIns="4539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BAC7D33-C991-4494-B1D0-8DACC5527A5F}" type="datetime1">
              <a:rPr lang="en-US" sz="1200" b="0" i="0" u="none" strike="noStrike" kern="1200" cap="none" spc="0" baseline="0">
                <a:solidFill>
                  <a:srgbClr val="000000"/>
                </a:solidFill>
                <a:uFillTx/>
                <a:latin typeface="Arial" pitchFamily="34"/>
                <a:ea typeface="新細明體" pitchFamily="18"/>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3/11/2026</a:t>
            </a:fld>
            <a:endParaRPr lang="en-US" sz="1200" b="0" i="0" u="none" strike="noStrike" kern="1200" cap="none" spc="0" baseline="0">
              <a:solidFill>
                <a:srgbClr val="000000"/>
              </a:solidFill>
              <a:uFillTx/>
              <a:latin typeface="Arial" pitchFamily="34"/>
              <a:ea typeface="新細明體" pitchFamily="18"/>
            </a:endParaRPr>
          </a:p>
        </p:txBody>
      </p:sp>
      <p:sp>
        <p:nvSpPr>
          <p:cNvPr id="4" name="頁尾版面配置區 3"/>
          <p:cNvSpPr txBox="1">
            <a:spLocks noGrp="1"/>
          </p:cNvSpPr>
          <p:nvPr>
            <p:ph type="ftr" sz="quarter" idx="2"/>
          </p:nvPr>
        </p:nvSpPr>
        <p:spPr>
          <a:xfrm>
            <a:off x="0" y="9375462"/>
            <a:ext cx="2919569" cy="494022"/>
          </a:xfrm>
          <a:prstGeom prst="rect">
            <a:avLst/>
          </a:prstGeom>
          <a:noFill/>
          <a:ln>
            <a:noFill/>
          </a:ln>
        </p:spPr>
        <p:txBody>
          <a:bodyPr vert="horz" wrap="square" lIns="90781" tIns="45390" rIns="90781" bIns="45390" anchor="b"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Arial" pitchFamily="34"/>
              <a:ea typeface="新細明體" pitchFamily="18"/>
            </a:endParaRPr>
          </a:p>
        </p:txBody>
      </p:sp>
      <p:sp>
        <p:nvSpPr>
          <p:cNvPr id="5" name="投影片編號版面配置區 4"/>
          <p:cNvSpPr txBox="1">
            <a:spLocks noGrp="1"/>
          </p:cNvSpPr>
          <p:nvPr>
            <p:ph type="sldNum" sz="quarter" idx="3"/>
          </p:nvPr>
        </p:nvSpPr>
        <p:spPr>
          <a:xfrm>
            <a:off x="3814629" y="9375462"/>
            <a:ext cx="2919569" cy="494022"/>
          </a:xfrm>
          <a:prstGeom prst="rect">
            <a:avLst/>
          </a:prstGeom>
          <a:noFill/>
          <a:ln>
            <a:noFill/>
          </a:ln>
        </p:spPr>
        <p:txBody>
          <a:bodyPr vert="horz" wrap="square" lIns="90781" tIns="45390" rIns="90781" bIns="4539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9E766F4-7D03-4BA5-9BF5-C08349644A7B}" type="slidenum">
              <a:t>‹#›</a:t>
            </a:fld>
            <a:endParaRPr lang="en-US" sz="1200" b="0" i="0" u="none" strike="noStrike" kern="1200" cap="none" spc="0" baseline="0">
              <a:solidFill>
                <a:srgbClr val="000000"/>
              </a:solidFill>
              <a:uFillTx/>
              <a:latin typeface="Arial" pitchFamily="34"/>
              <a:ea typeface="新細明體" pitchFamily="18"/>
            </a:endParaRPr>
          </a:p>
        </p:txBody>
      </p:sp>
    </p:spTree>
    <p:extLst>
      <p:ext uri="{BB962C8B-B14F-4D97-AF65-F5344CB8AC3E}">
        <p14:creationId xmlns:p14="http://schemas.microsoft.com/office/powerpoint/2010/main" val="1508039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頁首版面配置區 1"/>
          <p:cNvSpPr txBox="1">
            <a:spLocks noGrp="1"/>
          </p:cNvSpPr>
          <p:nvPr>
            <p:ph type="hdr" sz="quarter"/>
          </p:nvPr>
        </p:nvSpPr>
        <p:spPr>
          <a:xfrm>
            <a:off x="0" y="0"/>
            <a:ext cx="2919569" cy="494022"/>
          </a:xfrm>
          <a:prstGeom prst="rect">
            <a:avLst/>
          </a:prstGeom>
          <a:noFill/>
          <a:ln>
            <a:noFill/>
          </a:ln>
        </p:spPr>
        <p:txBody>
          <a:bodyPr vert="horz" wrap="square" lIns="90781" tIns="45390" rIns="90781" bIns="45390" anchor="t" anchorCtr="0" compatLnSpc="1"/>
          <a:lstStyle>
            <a:lvl1pPr marL="0" marR="0" lvl="0" indent="0" algn="l" defTabSz="914400" rtl="0" fontAlgn="auto" hangingPunct="1">
              <a:lnSpc>
                <a:spcPct val="100000"/>
              </a:lnSpc>
              <a:spcBef>
                <a:spcPts val="0"/>
              </a:spcBef>
              <a:spcAft>
                <a:spcPts val="0"/>
              </a:spcAft>
              <a:buNone/>
              <a:tabLst/>
              <a:defRPr lang="zh-TW" sz="1200" b="0" i="0" u="none" strike="noStrike" kern="1200" cap="none" spc="0" baseline="0">
                <a:solidFill>
                  <a:srgbClr val="000000"/>
                </a:solidFill>
                <a:uFillTx/>
                <a:latin typeface="Arial"/>
                <a:ea typeface="新細明體" pitchFamily="18"/>
              </a:defRPr>
            </a:lvl1pPr>
          </a:lstStyle>
          <a:p>
            <a:pPr lvl="0"/>
            <a:r>
              <a:rPr lang="zh-TW"/>
              <a:t>附件</a:t>
            </a:r>
            <a:r>
              <a:rPr lang="en-US"/>
              <a:t>2-2</a:t>
            </a:r>
            <a:r>
              <a:rPr lang="zh-TW"/>
              <a:t>設施場所簡報格式</a:t>
            </a:r>
            <a:endParaRPr lang="en-US"/>
          </a:p>
        </p:txBody>
      </p:sp>
      <p:sp>
        <p:nvSpPr>
          <p:cNvPr id="3" name="日期版面配置區 2"/>
          <p:cNvSpPr txBox="1">
            <a:spLocks noGrp="1"/>
          </p:cNvSpPr>
          <p:nvPr>
            <p:ph type="dt" idx="1"/>
          </p:nvPr>
        </p:nvSpPr>
        <p:spPr>
          <a:xfrm>
            <a:off x="3814629" y="0"/>
            <a:ext cx="2919569" cy="494022"/>
          </a:xfrm>
          <a:prstGeom prst="rect">
            <a:avLst/>
          </a:prstGeom>
          <a:noFill/>
          <a:ln>
            <a:noFill/>
          </a:ln>
        </p:spPr>
        <p:txBody>
          <a:bodyPr vert="horz" wrap="square" lIns="90781" tIns="45390" rIns="90781" bIns="45390" anchor="t"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a:ea typeface="新細明體" pitchFamily="18"/>
              </a:defRPr>
            </a:lvl1pPr>
          </a:lstStyle>
          <a:p>
            <a:pPr lvl="0"/>
            <a:fld id="{8EA29171-D4DB-4C8F-8C1D-3ABE5AAE2E51}" type="datetime1">
              <a:rPr lang="en-US"/>
              <a:pPr lvl="0"/>
              <a:t>3/11/2026</a:t>
            </a:fld>
            <a:endParaRPr lang="en-US"/>
          </a:p>
        </p:txBody>
      </p:sp>
      <p:sp>
        <p:nvSpPr>
          <p:cNvPr id="4" name="投影片圖像版面配置區 3"/>
          <p:cNvSpPr>
            <a:spLocks noGrp="1" noRot="1" noChangeAspect="1"/>
          </p:cNvSpPr>
          <p:nvPr>
            <p:ph type="sldImg" idx="2"/>
          </p:nvPr>
        </p:nvSpPr>
        <p:spPr>
          <a:xfrm>
            <a:off x="77788" y="739777"/>
            <a:ext cx="6580186" cy="3702048"/>
          </a:xfrm>
          <a:prstGeom prst="rect">
            <a:avLst/>
          </a:prstGeom>
          <a:noFill/>
          <a:ln w="12701">
            <a:solidFill>
              <a:srgbClr val="000000"/>
            </a:solidFill>
            <a:prstDash val="solid"/>
          </a:ln>
        </p:spPr>
      </p:sp>
      <p:sp>
        <p:nvSpPr>
          <p:cNvPr id="5" name="備忘稿版面配置區 4"/>
          <p:cNvSpPr txBox="1">
            <a:spLocks noGrp="1"/>
          </p:cNvSpPr>
          <p:nvPr>
            <p:ph type="body" sz="quarter" idx="3"/>
          </p:nvPr>
        </p:nvSpPr>
        <p:spPr>
          <a:xfrm>
            <a:off x="674836" y="4689308"/>
            <a:ext cx="5386090" cy="4439924"/>
          </a:xfrm>
          <a:prstGeom prst="rect">
            <a:avLst/>
          </a:prstGeom>
          <a:noFill/>
          <a:ln>
            <a:noFill/>
          </a:ln>
        </p:spPr>
        <p:txBody>
          <a:bodyPr vert="horz" wrap="square" lIns="90781" tIns="45390" rIns="90781" bIns="45390" anchor="t" anchorCtr="0" compatLnSpc="1"/>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p>
        </p:txBody>
      </p:sp>
      <p:sp>
        <p:nvSpPr>
          <p:cNvPr id="6" name="頁尾版面配置區 5"/>
          <p:cNvSpPr txBox="1">
            <a:spLocks noGrp="1"/>
          </p:cNvSpPr>
          <p:nvPr>
            <p:ph type="ftr" sz="quarter" idx="4"/>
          </p:nvPr>
        </p:nvSpPr>
        <p:spPr>
          <a:xfrm>
            <a:off x="0" y="9373880"/>
            <a:ext cx="2919569" cy="494022"/>
          </a:xfrm>
          <a:prstGeom prst="rect">
            <a:avLst/>
          </a:prstGeom>
          <a:noFill/>
          <a:ln>
            <a:noFill/>
          </a:ln>
        </p:spPr>
        <p:txBody>
          <a:bodyPr vert="horz" wrap="square" lIns="90781" tIns="45390" rIns="90781" bIns="45390" anchor="b" anchorCtr="0" compatLnSpc="1"/>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a:ea typeface="新細明體" pitchFamily="18"/>
              </a:defRPr>
            </a:lvl1pPr>
          </a:lstStyle>
          <a:p>
            <a:pPr lvl="0"/>
            <a:endParaRPr lang="en-US"/>
          </a:p>
        </p:txBody>
      </p:sp>
      <p:sp>
        <p:nvSpPr>
          <p:cNvPr id="7" name="投影片編號版面配置區 6"/>
          <p:cNvSpPr txBox="1">
            <a:spLocks noGrp="1"/>
          </p:cNvSpPr>
          <p:nvPr>
            <p:ph type="sldNum" sz="quarter" idx="5"/>
          </p:nvPr>
        </p:nvSpPr>
        <p:spPr>
          <a:xfrm>
            <a:off x="3814629" y="9373880"/>
            <a:ext cx="2919569" cy="494022"/>
          </a:xfrm>
          <a:prstGeom prst="rect">
            <a:avLst/>
          </a:prstGeom>
          <a:noFill/>
          <a:ln>
            <a:noFill/>
          </a:ln>
        </p:spPr>
        <p:txBody>
          <a:bodyPr vert="horz" wrap="square" lIns="90781" tIns="45390" rIns="90781" bIns="45390" anchor="b"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pitchFamily="34"/>
                <a:ea typeface="新細明體" pitchFamily="18"/>
              </a:defRPr>
            </a:lvl1pPr>
          </a:lstStyle>
          <a:p>
            <a:pPr lvl="0"/>
            <a:fld id="{7DE98D78-2221-4421-8B08-2242FA9A9F29}" type="slidenum">
              <a:t>‹#›</a:t>
            </a:fld>
            <a:endParaRPr lang="en-US"/>
          </a:p>
        </p:txBody>
      </p:sp>
    </p:spTree>
    <p:extLst>
      <p:ext uri="{BB962C8B-B14F-4D97-AF65-F5344CB8AC3E}">
        <p14:creationId xmlns:p14="http://schemas.microsoft.com/office/powerpoint/2010/main" val="3933236533"/>
      </p:ext>
    </p:extLst>
  </p:cSld>
  <p:clrMap bg1="lt1" tx1="dk1" bg2="lt2" tx2="dk2" accent1="accent1" accent2="accent2" accent3="accent3" accent4="accent4" accent5="accent5" accent6="accent6" hlink="hlink" folHlink="folHlink"/>
  <p:notesStyle>
    <a:lvl1pPr marL="0" marR="0" lvl="0"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1pPr>
    <a:lvl2pPr marL="457200" marR="0" lvl="1"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2pPr>
    <a:lvl3pPr marL="914400" marR="0" lvl="2"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3pPr>
    <a:lvl4pPr marL="1371600" marR="0" lvl="3"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4pPr>
    <a:lvl5pPr marL="1828800" marR="0" lvl="4"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矩形 6"/>
          <p:cNvSpPr/>
          <p:nvPr/>
        </p:nvSpPr>
        <p:spPr>
          <a:xfrm>
            <a:off x="0" y="4478273"/>
            <a:ext cx="9144000" cy="665226"/>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3" name="矩形 9"/>
          <p:cNvSpPr/>
          <p:nvPr/>
        </p:nvSpPr>
        <p:spPr>
          <a:xfrm>
            <a:off x="-9144" y="4539996"/>
            <a:ext cx="2249424" cy="534924"/>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10"/>
          <p:cNvSpPr/>
          <p:nvPr/>
        </p:nvSpPr>
        <p:spPr>
          <a:xfrm>
            <a:off x="2359152" y="4533138"/>
            <a:ext cx="6784848" cy="534924"/>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標題 7"/>
          <p:cNvSpPr txBox="1">
            <a:spLocks noGrp="1"/>
          </p:cNvSpPr>
          <p:nvPr>
            <p:ph type="ctrTitle"/>
          </p:nvPr>
        </p:nvSpPr>
        <p:spPr>
          <a:xfrm>
            <a:off x="2362196" y="3028949"/>
            <a:ext cx="6476996" cy="1371600"/>
          </a:xfrm>
        </p:spPr>
        <p:txBody>
          <a:bodyPr anchor="b"/>
          <a:lstStyle>
            <a:lvl1pPr>
              <a:defRPr cap="all">
                <a:solidFill>
                  <a:srgbClr val="EEECE1"/>
                </a:solidFill>
              </a:defRPr>
            </a:lvl1pPr>
          </a:lstStyle>
          <a:p>
            <a:pPr lvl="0"/>
            <a:r>
              <a:rPr lang="zh-TW"/>
              <a:t>按一下以編輯母片標題樣式</a:t>
            </a:r>
            <a:endParaRPr lang="en-US"/>
          </a:p>
        </p:txBody>
      </p:sp>
      <p:sp>
        <p:nvSpPr>
          <p:cNvPr id="6" name="副標題 8"/>
          <p:cNvSpPr txBox="1">
            <a:spLocks noGrp="1"/>
          </p:cNvSpPr>
          <p:nvPr>
            <p:ph type="subTitle" idx="1"/>
          </p:nvPr>
        </p:nvSpPr>
        <p:spPr>
          <a:xfrm>
            <a:off x="2362196" y="4537527"/>
            <a:ext cx="6705596" cy="514350"/>
          </a:xfrm>
        </p:spPr>
        <p:txBody>
          <a:bodyPr anchor="ctr"/>
          <a:lstStyle>
            <a:lvl1pPr marL="0" indent="0">
              <a:buNone/>
              <a:defRPr sz="2600">
                <a:solidFill>
                  <a:srgbClr val="FFFFFF"/>
                </a:solidFill>
              </a:defRPr>
            </a:lvl1pPr>
          </a:lstStyle>
          <a:p>
            <a:pPr lvl="0"/>
            <a:r>
              <a:rPr lang="zh-TW"/>
              <a:t>按一下以編輯母片副標題樣式</a:t>
            </a:r>
            <a:endParaRPr lang="en-US"/>
          </a:p>
        </p:txBody>
      </p:sp>
      <p:sp>
        <p:nvSpPr>
          <p:cNvPr id="7" name="日期版面配置區 27"/>
          <p:cNvSpPr txBox="1">
            <a:spLocks noGrp="1"/>
          </p:cNvSpPr>
          <p:nvPr>
            <p:ph type="dt" sz="half" idx="7"/>
          </p:nvPr>
        </p:nvSpPr>
        <p:spPr>
          <a:xfrm>
            <a:off x="76196" y="4551526"/>
            <a:ext cx="2057400" cy="514350"/>
          </a:xfrm>
        </p:spPr>
        <p:txBody>
          <a:bodyPr anchorCtr="1"/>
          <a:lstStyle>
            <a:lvl1pPr algn="ctr">
              <a:defRPr sz="2000">
                <a:solidFill>
                  <a:srgbClr val="FFFFFF"/>
                </a:solidFill>
              </a:defRPr>
            </a:lvl1pPr>
          </a:lstStyle>
          <a:p>
            <a:pPr lvl="0"/>
            <a:endParaRPr lang="en-US"/>
          </a:p>
        </p:txBody>
      </p:sp>
      <p:sp>
        <p:nvSpPr>
          <p:cNvPr id="8" name="頁尾版面配置區 16"/>
          <p:cNvSpPr txBox="1">
            <a:spLocks noGrp="1"/>
          </p:cNvSpPr>
          <p:nvPr>
            <p:ph type="ftr" sz="quarter" idx="9"/>
          </p:nvPr>
        </p:nvSpPr>
        <p:spPr>
          <a:xfrm>
            <a:off x="2085389" y="177402"/>
            <a:ext cx="5867403" cy="273844"/>
          </a:xfrm>
        </p:spPr>
        <p:txBody>
          <a:bodyPr/>
          <a:lstStyle>
            <a:lvl1pPr>
              <a:defRPr>
                <a:solidFill>
                  <a:srgbClr val="EEECE1"/>
                </a:solidFill>
              </a:defRPr>
            </a:lvl1pPr>
          </a:lstStyle>
          <a:p>
            <a:pPr lvl="0"/>
            <a:endParaRPr lang="en-US"/>
          </a:p>
        </p:txBody>
      </p:sp>
      <p:sp>
        <p:nvSpPr>
          <p:cNvPr id="9" name="投影片編號版面配置區 28"/>
          <p:cNvSpPr txBox="1">
            <a:spLocks noGrp="1"/>
          </p:cNvSpPr>
          <p:nvPr>
            <p:ph type="sldNum" sz="quarter" idx="8"/>
          </p:nvPr>
        </p:nvSpPr>
        <p:spPr>
          <a:xfrm>
            <a:off x="8001000" y="171450"/>
            <a:ext cx="838203" cy="285750"/>
          </a:xfrm>
        </p:spPr>
        <p:txBody>
          <a:bodyPr/>
          <a:lstStyle>
            <a:lvl1pPr>
              <a:defRPr>
                <a:solidFill>
                  <a:srgbClr val="EEECE1"/>
                </a:solidFill>
              </a:defRPr>
            </a:lvl1pPr>
          </a:lstStyle>
          <a:p>
            <a:pPr lvl="0"/>
            <a:fld id="{0D347C78-EF06-4000-A9EA-5307BB10E2F6}" type="slidenum">
              <a:t>‹#›</a:t>
            </a:fld>
            <a:endParaRPr lang="en-US"/>
          </a:p>
        </p:txBody>
      </p:sp>
    </p:spTree>
    <p:extLst>
      <p:ext uri="{BB962C8B-B14F-4D97-AF65-F5344CB8AC3E}">
        <p14:creationId xmlns:p14="http://schemas.microsoft.com/office/powerpoint/2010/main" val="32965382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直排文字版面配置區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3"/>
          <p:cNvSpPr txBox="1">
            <a:spLocks noGrp="1"/>
          </p:cNvSpPr>
          <p:nvPr>
            <p:ph type="dt" sz="half" idx="7"/>
          </p:nvPr>
        </p:nvSpPr>
        <p:spPr/>
        <p:txBody>
          <a:bodyPr/>
          <a:lstStyle>
            <a:lvl1pPr>
              <a:defRPr/>
            </a:lvl1pPr>
          </a:lstStyle>
          <a:p>
            <a:pPr lvl="0"/>
            <a:endParaRPr lang="en-US"/>
          </a:p>
        </p:txBody>
      </p:sp>
      <p:sp>
        <p:nvSpPr>
          <p:cNvPr id="5" name="頁尾版面配置區 4"/>
          <p:cNvSpPr txBox="1">
            <a:spLocks noGrp="1"/>
          </p:cNvSpPr>
          <p:nvPr>
            <p:ph type="ftr" sz="quarter" idx="9"/>
          </p:nvPr>
        </p:nvSpPr>
        <p:spPr/>
        <p:txBody>
          <a:bodyPr/>
          <a:lstStyle>
            <a:lvl1pPr>
              <a:defRPr/>
            </a:lvl1pPr>
          </a:lstStyle>
          <a:p>
            <a:pPr lvl="0"/>
            <a:endParaRPr lang="en-US"/>
          </a:p>
        </p:txBody>
      </p:sp>
      <p:sp>
        <p:nvSpPr>
          <p:cNvPr id="6" name="投影片編號版面配置區 5"/>
          <p:cNvSpPr txBox="1">
            <a:spLocks noGrp="1"/>
          </p:cNvSpPr>
          <p:nvPr>
            <p:ph type="sldNum" sz="quarter" idx="8"/>
          </p:nvPr>
        </p:nvSpPr>
        <p:spPr/>
        <p:txBody>
          <a:bodyPr/>
          <a:lstStyle>
            <a:lvl1pPr>
              <a:defRPr/>
            </a:lvl1pPr>
          </a:lstStyle>
          <a:p>
            <a:pPr lvl="0"/>
            <a:fld id="{F6EDEF8E-A4BF-4CCD-B95D-B6C244996A21}" type="slidenum">
              <a:t>‹#›</a:t>
            </a:fld>
            <a:endParaRPr lang="en-US"/>
          </a:p>
        </p:txBody>
      </p:sp>
    </p:spTree>
    <p:extLst>
      <p:ext uri="{BB962C8B-B14F-4D97-AF65-F5344CB8AC3E}">
        <p14:creationId xmlns:p14="http://schemas.microsoft.com/office/powerpoint/2010/main" val="93609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txBox="1">
            <a:spLocks noGrp="1"/>
          </p:cNvSpPr>
          <p:nvPr>
            <p:ph type="title" orient="vert"/>
          </p:nvPr>
        </p:nvSpPr>
        <p:spPr>
          <a:xfrm>
            <a:off x="6553203" y="457200"/>
            <a:ext cx="2057400" cy="4137422"/>
          </a:xfrm>
        </p:spPr>
        <p:txBody>
          <a:bodyPr vert="eaVert"/>
          <a:lstStyle>
            <a:lvl1pPr>
              <a:defRPr/>
            </a:lvl1pPr>
          </a:lstStyle>
          <a:p>
            <a:pPr lvl="0"/>
            <a:r>
              <a:rPr lang="zh-TW"/>
              <a:t>按一下以編輯母片標題樣式</a:t>
            </a:r>
            <a:endParaRPr lang="en-US"/>
          </a:p>
        </p:txBody>
      </p:sp>
      <p:sp>
        <p:nvSpPr>
          <p:cNvPr id="3" name="直排文字版面配置區 2"/>
          <p:cNvSpPr txBox="1">
            <a:spLocks noGrp="1"/>
          </p:cNvSpPr>
          <p:nvPr>
            <p:ph type="body" orient="vert" idx="1"/>
          </p:nvPr>
        </p:nvSpPr>
        <p:spPr>
          <a:xfrm>
            <a:off x="457200" y="457200"/>
            <a:ext cx="5562596" cy="4137422"/>
          </a:xfrm>
        </p:spPr>
        <p:txBody>
          <a:bodyPr vert="eaVert"/>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3"/>
          <p:cNvSpPr txBox="1">
            <a:spLocks noGrp="1"/>
          </p:cNvSpPr>
          <p:nvPr>
            <p:ph type="dt" sz="half" idx="7"/>
          </p:nvPr>
        </p:nvSpPr>
        <p:spPr>
          <a:xfrm>
            <a:off x="6553203" y="4686299"/>
            <a:ext cx="2209803" cy="273844"/>
          </a:xfrm>
        </p:spPr>
        <p:txBody>
          <a:bodyPr/>
          <a:lstStyle>
            <a:lvl1pPr>
              <a:defRPr/>
            </a:lvl1pPr>
          </a:lstStyle>
          <a:p>
            <a:pPr lvl="0"/>
            <a:endParaRPr lang="en-US"/>
          </a:p>
        </p:txBody>
      </p:sp>
      <p:sp>
        <p:nvSpPr>
          <p:cNvPr id="5" name="頁尾版面配置區 4"/>
          <p:cNvSpPr txBox="1">
            <a:spLocks noGrp="1"/>
          </p:cNvSpPr>
          <p:nvPr>
            <p:ph type="ftr" sz="quarter" idx="9"/>
          </p:nvPr>
        </p:nvSpPr>
        <p:spPr>
          <a:xfrm>
            <a:off x="457200" y="4686153"/>
            <a:ext cx="5573487" cy="273844"/>
          </a:xfrm>
        </p:spPr>
        <p:txBody>
          <a:bodyPr/>
          <a:lstStyle>
            <a:lvl1pPr>
              <a:defRPr/>
            </a:lvl1pPr>
          </a:lstStyle>
          <a:p>
            <a:pPr lvl="0"/>
            <a:endParaRPr lang="en-US"/>
          </a:p>
        </p:txBody>
      </p:sp>
      <p:sp>
        <p:nvSpPr>
          <p:cNvPr id="6" name="矩形 6"/>
          <p:cNvSpPr/>
          <p:nvPr/>
        </p:nvSpPr>
        <p:spPr>
          <a:xfrm>
            <a:off x="6096313" y="0"/>
            <a:ext cx="320040" cy="5143499"/>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7" name="矩形 7"/>
          <p:cNvSpPr/>
          <p:nvPr/>
        </p:nvSpPr>
        <p:spPr>
          <a:xfrm>
            <a:off x="6142033" y="457200"/>
            <a:ext cx="228600" cy="4686299"/>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矩形 8"/>
          <p:cNvSpPr/>
          <p:nvPr/>
        </p:nvSpPr>
        <p:spPr>
          <a:xfrm>
            <a:off x="6142033" y="0"/>
            <a:ext cx="228600" cy="4000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9" name="投影片編號版面配置區 5"/>
          <p:cNvSpPr txBox="1">
            <a:spLocks noGrp="1"/>
          </p:cNvSpPr>
          <p:nvPr>
            <p:ph type="sldNum" sz="quarter" idx="8"/>
          </p:nvPr>
        </p:nvSpPr>
        <p:spPr>
          <a:xfrm rot="5400013">
            <a:off x="6056308" y="77788"/>
            <a:ext cx="400050" cy="244473"/>
          </a:xfrm>
        </p:spPr>
        <p:txBody>
          <a:bodyPr/>
          <a:lstStyle>
            <a:lvl1pPr>
              <a:defRPr/>
            </a:lvl1pPr>
          </a:lstStyle>
          <a:p>
            <a:pPr lvl="0"/>
            <a:fld id="{75DA5C93-5FF3-4E43-8B3C-85861A07D5ED}" type="slidenum">
              <a:t>‹#›</a:t>
            </a:fld>
            <a:endParaRPr lang="en-US"/>
          </a:p>
        </p:txBody>
      </p:sp>
    </p:spTree>
    <p:extLst>
      <p:ext uri="{BB962C8B-B14F-4D97-AF65-F5344CB8AC3E}">
        <p14:creationId xmlns:p14="http://schemas.microsoft.com/office/powerpoint/2010/main" val="3052719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txBox="1">
            <a:spLocks noGrp="1"/>
          </p:cNvSpPr>
          <p:nvPr>
            <p:ph type="title"/>
          </p:nvPr>
        </p:nvSpPr>
        <p:spPr>
          <a:xfrm>
            <a:off x="612648" y="171450"/>
            <a:ext cx="8153403" cy="742950"/>
          </a:xfrm>
        </p:spPr>
        <p:txBody>
          <a:bodyPr/>
          <a:lstStyle>
            <a:lvl1pPr>
              <a:defRPr/>
            </a:lvl1pPr>
          </a:lstStyle>
          <a:p>
            <a:pPr lvl="0"/>
            <a:r>
              <a:rPr lang="zh-TW"/>
              <a:t>按一下以編輯母片標題樣式</a:t>
            </a:r>
            <a:endParaRPr lang="en-US"/>
          </a:p>
        </p:txBody>
      </p:sp>
      <p:sp>
        <p:nvSpPr>
          <p:cNvPr id="3" name="日期版面配置區 3"/>
          <p:cNvSpPr txBox="1">
            <a:spLocks noGrp="1"/>
          </p:cNvSpPr>
          <p:nvPr>
            <p:ph type="dt" sz="half" idx="7"/>
          </p:nvPr>
        </p:nvSpPr>
        <p:spPr/>
        <p:txBody>
          <a:bodyPr/>
          <a:lstStyle>
            <a:lvl1pPr>
              <a:defRPr/>
            </a:lvl1pPr>
          </a:lstStyle>
          <a:p>
            <a:pPr lvl="0"/>
            <a:endParaRPr lang="en-US"/>
          </a:p>
        </p:txBody>
      </p:sp>
      <p:sp>
        <p:nvSpPr>
          <p:cNvPr id="4" name="頁尾版面配置區 4"/>
          <p:cNvSpPr txBox="1">
            <a:spLocks noGrp="1"/>
          </p:cNvSpPr>
          <p:nvPr>
            <p:ph type="ftr" sz="quarter" idx="9"/>
          </p:nvPr>
        </p:nvSpPr>
        <p:spPr/>
        <p:txBody>
          <a:bodyPr/>
          <a:lstStyle>
            <a:lvl1pPr>
              <a:defRPr/>
            </a:lvl1pPr>
          </a:lstStyle>
          <a:p>
            <a:pPr lvl="0"/>
            <a:endParaRPr lang="en-US"/>
          </a:p>
        </p:txBody>
      </p:sp>
      <p:sp>
        <p:nvSpPr>
          <p:cNvPr id="5" name="投影片編號版面配置區 5"/>
          <p:cNvSpPr txBox="1">
            <a:spLocks noGrp="1"/>
          </p:cNvSpPr>
          <p:nvPr>
            <p:ph type="sldNum" sz="quarter" idx="8"/>
          </p:nvPr>
        </p:nvSpPr>
        <p:spPr/>
        <p:txBody>
          <a:bodyPr/>
          <a:lstStyle>
            <a:lvl1pPr>
              <a:defRPr/>
            </a:lvl1pPr>
          </a:lstStyle>
          <a:p>
            <a:pPr lvl="0"/>
            <a:fld id="{86938BF0-C534-4C88-8089-5317776A8B7E}" type="slidenum">
              <a:t>‹#›</a:t>
            </a:fld>
            <a:endParaRPr lang="en-US"/>
          </a:p>
        </p:txBody>
      </p:sp>
      <p:sp>
        <p:nvSpPr>
          <p:cNvPr id="6" name="內容版面配置區 7"/>
          <p:cNvSpPr txBox="1">
            <a:spLocks noGrp="1"/>
          </p:cNvSpPr>
          <p:nvPr>
            <p:ph idx="1"/>
          </p:nvPr>
        </p:nvSpPr>
        <p:spPr>
          <a:xfrm>
            <a:off x="612648" y="1200150"/>
            <a:ext cx="8153403" cy="33718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Tree>
    <p:extLst>
      <p:ext uri="{BB962C8B-B14F-4D97-AF65-F5344CB8AC3E}">
        <p14:creationId xmlns:p14="http://schemas.microsoft.com/office/powerpoint/2010/main" val="1878625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文字版面配置區 2"/>
          <p:cNvSpPr txBox="1">
            <a:spLocks noGrp="1"/>
          </p:cNvSpPr>
          <p:nvPr>
            <p:ph type="body" idx="1"/>
          </p:nvPr>
        </p:nvSpPr>
        <p:spPr>
          <a:xfrm>
            <a:off x="1371600" y="2057400"/>
            <a:ext cx="7123111" cy="1254922"/>
          </a:xfrm>
        </p:spPr>
        <p:txBody>
          <a:bodyPr/>
          <a:lstStyle>
            <a:lvl1pPr marL="0" indent="0">
              <a:buNone/>
              <a:defRPr sz="2800">
                <a:solidFill>
                  <a:srgbClr val="1F497D"/>
                </a:solidFill>
              </a:defRPr>
            </a:lvl1pPr>
          </a:lstStyle>
          <a:p>
            <a:pPr lvl="0"/>
            <a:r>
              <a:rPr lang="zh-TW"/>
              <a:t>按一下以編輯母片文字樣式</a:t>
            </a:r>
          </a:p>
        </p:txBody>
      </p:sp>
      <p:sp>
        <p:nvSpPr>
          <p:cNvPr id="3" name="矩形 6"/>
          <p:cNvSpPr/>
          <p:nvPr/>
        </p:nvSpPr>
        <p:spPr>
          <a:xfrm>
            <a:off x="0" y="1143000"/>
            <a:ext cx="9144000" cy="857250"/>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7"/>
          <p:cNvSpPr/>
          <p:nvPr/>
        </p:nvSpPr>
        <p:spPr>
          <a:xfrm>
            <a:off x="0" y="1200150"/>
            <a:ext cx="1295403" cy="7429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矩形 8"/>
          <p:cNvSpPr/>
          <p:nvPr/>
        </p:nvSpPr>
        <p:spPr>
          <a:xfrm>
            <a:off x="1371600" y="1200150"/>
            <a:ext cx="7772400" cy="742950"/>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6" name="標題 1"/>
          <p:cNvSpPr txBox="1">
            <a:spLocks noGrp="1"/>
          </p:cNvSpPr>
          <p:nvPr>
            <p:ph type="title"/>
          </p:nvPr>
        </p:nvSpPr>
        <p:spPr>
          <a:xfrm>
            <a:off x="1371600" y="1200150"/>
            <a:ext cx="7619996" cy="742950"/>
          </a:xfrm>
        </p:spPr>
        <p:txBody>
          <a:bodyPr/>
          <a:lstStyle>
            <a:lvl1pPr>
              <a:defRPr>
                <a:solidFill>
                  <a:srgbClr val="FFFFFF"/>
                </a:solidFill>
              </a:defRPr>
            </a:lvl1pPr>
          </a:lstStyle>
          <a:p>
            <a:pPr lvl="0"/>
            <a:r>
              <a:rPr lang="zh-TW"/>
              <a:t>按一下以編輯母片標題樣式</a:t>
            </a:r>
            <a:endParaRPr lang="en-US"/>
          </a:p>
        </p:txBody>
      </p:sp>
      <p:sp>
        <p:nvSpPr>
          <p:cNvPr id="7" name="日期版面配置區 11"/>
          <p:cNvSpPr txBox="1">
            <a:spLocks noGrp="1"/>
          </p:cNvSpPr>
          <p:nvPr>
            <p:ph type="dt" sz="half" idx="7"/>
          </p:nvPr>
        </p:nvSpPr>
        <p:spPr/>
        <p:txBody>
          <a:bodyPr/>
          <a:lstStyle>
            <a:lvl1pPr>
              <a:defRPr/>
            </a:lvl1pPr>
          </a:lstStyle>
          <a:p>
            <a:pPr lvl="0"/>
            <a:endParaRPr lang="en-US"/>
          </a:p>
        </p:txBody>
      </p:sp>
      <p:sp>
        <p:nvSpPr>
          <p:cNvPr id="8" name="投影片編號版面配置區 12"/>
          <p:cNvSpPr txBox="1">
            <a:spLocks noGrp="1"/>
          </p:cNvSpPr>
          <p:nvPr>
            <p:ph type="sldNum" sz="quarter" idx="8"/>
          </p:nvPr>
        </p:nvSpPr>
        <p:spPr>
          <a:xfrm>
            <a:off x="0" y="1314449"/>
            <a:ext cx="1295403" cy="526255"/>
          </a:xfrm>
        </p:spPr>
        <p:txBody>
          <a:bodyPr/>
          <a:lstStyle>
            <a:lvl1pPr>
              <a:defRPr sz="2400"/>
            </a:lvl1pPr>
          </a:lstStyle>
          <a:p>
            <a:pPr lvl="0"/>
            <a:fld id="{4651CBBD-2344-46C7-B2E7-C7C60CE66533}" type="slidenum">
              <a:t>‹#›</a:t>
            </a:fld>
            <a:endParaRPr lang="en-US"/>
          </a:p>
        </p:txBody>
      </p:sp>
      <p:sp>
        <p:nvSpPr>
          <p:cNvPr id="9" name="頁尾版面配置區 13"/>
          <p:cNvSpPr txBox="1">
            <a:spLocks noGrp="1"/>
          </p:cNvSpPr>
          <p:nvPr>
            <p:ph type="ftr" sz="quarter" idx="9"/>
          </p:nvPr>
        </p:nvSpPr>
        <p:spPr/>
        <p:txBody>
          <a:bodyPr/>
          <a:lstStyle>
            <a:lvl1pPr>
              <a:defRPr/>
            </a:lvl1pPr>
          </a:lstStyle>
          <a:p>
            <a:pPr lvl="0"/>
            <a:endParaRPr lang="en-US"/>
          </a:p>
        </p:txBody>
      </p:sp>
    </p:spTree>
    <p:extLst>
      <p:ext uri="{BB962C8B-B14F-4D97-AF65-F5344CB8AC3E}">
        <p14:creationId xmlns:p14="http://schemas.microsoft.com/office/powerpoint/2010/main" val="154597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內容版面配置區 8"/>
          <p:cNvSpPr txBox="1">
            <a:spLocks noGrp="1"/>
          </p:cNvSpPr>
          <p:nvPr>
            <p:ph idx="1"/>
          </p:nvPr>
        </p:nvSpPr>
        <p:spPr>
          <a:xfrm>
            <a:off x="609603" y="1192176"/>
            <a:ext cx="3886200" cy="34290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內容版面配置區 10"/>
          <p:cNvSpPr txBox="1">
            <a:spLocks noGrp="1"/>
          </p:cNvSpPr>
          <p:nvPr>
            <p:ph idx="2"/>
          </p:nvPr>
        </p:nvSpPr>
        <p:spPr>
          <a:xfrm>
            <a:off x="4844902" y="1192176"/>
            <a:ext cx="3886200" cy="34290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5" name="日期版面配置區 7"/>
          <p:cNvSpPr txBox="1">
            <a:spLocks noGrp="1"/>
          </p:cNvSpPr>
          <p:nvPr>
            <p:ph type="dt" sz="half" idx="7"/>
          </p:nvPr>
        </p:nvSpPr>
        <p:spPr/>
        <p:txBody>
          <a:bodyPr/>
          <a:lstStyle>
            <a:lvl1pPr>
              <a:defRPr/>
            </a:lvl1pPr>
          </a:lstStyle>
          <a:p>
            <a:pPr lvl="0"/>
            <a:endParaRPr lang="en-US"/>
          </a:p>
        </p:txBody>
      </p:sp>
      <p:sp>
        <p:nvSpPr>
          <p:cNvPr id="6" name="投影片編號版面配置區 9"/>
          <p:cNvSpPr txBox="1">
            <a:spLocks noGrp="1"/>
          </p:cNvSpPr>
          <p:nvPr>
            <p:ph type="sldNum" sz="quarter" idx="8"/>
          </p:nvPr>
        </p:nvSpPr>
        <p:spPr/>
        <p:txBody>
          <a:bodyPr/>
          <a:lstStyle>
            <a:lvl1pPr>
              <a:defRPr/>
            </a:lvl1pPr>
          </a:lstStyle>
          <a:p>
            <a:pPr lvl="0"/>
            <a:fld id="{4645F7A1-A8AC-42ED-8C5F-51C5725A7209}" type="slidenum">
              <a:t>‹#›</a:t>
            </a:fld>
            <a:endParaRPr lang="en-US"/>
          </a:p>
        </p:txBody>
      </p:sp>
      <p:sp>
        <p:nvSpPr>
          <p:cNvPr id="7" name="頁尾版面配置區 11"/>
          <p:cNvSpPr txBox="1">
            <a:spLocks noGrp="1"/>
          </p:cNvSpPr>
          <p:nvPr>
            <p:ph type="ftr" sz="quarter" idx="9"/>
          </p:nvPr>
        </p:nvSpPr>
        <p:spPr/>
        <p:txBody>
          <a:bodyPr/>
          <a:lstStyle>
            <a:lvl1pPr>
              <a:defRPr/>
            </a:lvl1pPr>
          </a:lstStyle>
          <a:p>
            <a:pPr lvl="0"/>
            <a:endParaRPr lang="en-US"/>
          </a:p>
        </p:txBody>
      </p:sp>
    </p:spTree>
    <p:extLst>
      <p:ext uri="{BB962C8B-B14F-4D97-AF65-F5344CB8AC3E}">
        <p14:creationId xmlns:p14="http://schemas.microsoft.com/office/powerpoint/2010/main" val="399726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txBox="1">
            <a:spLocks noGrp="1"/>
          </p:cNvSpPr>
          <p:nvPr>
            <p:ph type="title"/>
          </p:nvPr>
        </p:nvSpPr>
        <p:spPr>
          <a:xfrm>
            <a:off x="533396" y="204789"/>
            <a:ext cx="8153403" cy="652460"/>
          </a:xfrm>
        </p:spPr>
        <p:txBody>
          <a:bodyPr/>
          <a:lstStyle>
            <a:lvl1pPr>
              <a:defRPr/>
            </a:lvl1pPr>
          </a:lstStyle>
          <a:p>
            <a:pPr lvl="0"/>
            <a:r>
              <a:rPr lang="zh-TW"/>
              <a:t>按一下以編輯母片標題樣式</a:t>
            </a:r>
            <a:endParaRPr lang="en-US"/>
          </a:p>
        </p:txBody>
      </p:sp>
      <p:sp>
        <p:nvSpPr>
          <p:cNvPr id="3" name="內容版面配置區 10"/>
          <p:cNvSpPr txBox="1">
            <a:spLocks noGrp="1"/>
          </p:cNvSpPr>
          <p:nvPr>
            <p:ph idx="2"/>
          </p:nvPr>
        </p:nvSpPr>
        <p:spPr>
          <a:xfrm>
            <a:off x="609603" y="1828800"/>
            <a:ext cx="3886200" cy="26860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內容版面配置區 12"/>
          <p:cNvSpPr txBox="1">
            <a:spLocks noGrp="1"/>
          </p:cNvSpPr>
          <p:nvPr>
            <p:ph idx="4"/>
          </p:nvPr>
        </p:nvSpPr>
        <p:spPr>
          <a:xfrm>
            <a:off x="4800600" y="1828800"/>
            <a:ext cx="3886200" cy="26860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5" name="日期版面配置區 9"/>
          <p:cNvSpPr txBox="1">
            <a:spLocks noGrp="1"/>
          </p:cNvSpPr>
          <p:nvPr>
            <p:ph type="dt" sz="half" idx="7"/>
          </p:nvPr>
        </p:nvSpPr>
        <p:spPr/>
        <p:txBody>
          <a:bodyPr/>
          <a:lstStyle>
            <a:lvl1pPr>
              <a:defRPr/>
            </a:lvl1pPr>
          </a:lstStyle>
          <a:p>
            <a:pPr lvl="0"/>
            <a:endParaRPr lang="en-US"/>
          </a:p>
        </p:txBody>
      </p:sp>
      <p:sp>
        <p:nvSpPr>
          <p:cNvPr id="6" name="投影片編號版面配置區 11"/>
          <p:cNvSpPr txBox="1">
            <a:spLocks noGrp="1"/>
          </p:cNvSpPr>
          <p:nvPr>
            <p:ph type="sldNum" sz="quarter" idx="8"/>
          </p:nvPr>
        </p:nvSpPr>
        <p:spPr/>
        <p:txBody>
          <a:bodyPr/>
          <a:lstStyle>
            <a:lvl1pPr>
              <a:defRPr/>
            </a:lvl1pPr>
          </a:lstStyle>
          <a:p>
            <a:pPr lvl="0"/>
            <a:fld id="{A60575FB-0B0A-4EF9-98D4-390CEDBAFE93}" type="slidenum">
              <a:t>‹#›</a:t>
            </a:fld>
            <a:endParaRPr lang="en-US"/>
          </a:p>
        </p:txBody>
      </p:sp>
      <p:sp>
        <p:nvSpPr>
          <p:cNvPr id="7" name="頁尾版面配置區 13"/>
          <p:cNvSpPr txBox="1">
            <a:spLocks noGrp="1"/>
          </p:cNvSpPr>
          <p:nvPr>
            <p:ph type="ftr" sz="quarter" idx="9"/>
          </p:nvPr>
        </p:nvSpPr>
        <p:spPr/>
        <p:txBody>
          <a:bodyPr/>
          <a:lstStyle>
            <a:lvl1pPr>
              <a:defRPr/>
            </a:lvl1pPr>
          </a:lstStyle>
          <a:p>
            <a:pPr lvl="0"/>
            <a:endParaRPr lang="en-US"/>
          </a:p>
        </p:txBody>
      </p:sp>
      <p:sp>
        <p:nvSpPr>
          <p:cNvPr id="8" name="文字版面配置區 15"/>
          <p:cNvSpPr txBox="1">
            <a:spLocks noGrp="1"/>
          </p:cNvSpPr>
          <p:nvPr>
            <p:ph type="body" idx="1"/>
          </p:nvPr>
        </p:nvSpPr>
        <p:spPr>
          <a:xfrm>
            <a:off x="609603" y="1314449"/>
            <a:ext cx="3886200" cy="480060"/>
          </a:xfrm>
          <a:solidFill>
            <a:srgbClr val="C0504D"/>
          </a:solidFill>
        </p:spPr>
        <p:txBody>
          <a:bodyPr anchor="ctr"/>
          <a:lstStyle>
            <a:lvl1pPr marL="0" indent="0">
              <a:buNone/>
              <a:defRPr sz="2000" b="1">
                <a:solidFill>
                  <a:srgbClr val="FFFFFF"/>
                </a:solidFill>
              </a:defRPr>
            </a:lvl1pPr>
          </a:lstStyle>
          <a:p>
            <a:pPr lvl="0"/>
            <a:r>
              <a:rPr lang="zh-TW"/>
              <a:t>按一下以編輯母片文字樣式</a:t>
            </a:r>
          </a:p>
        </p:txBody>
      </p:sp>
      <p:sp>
        <p:nvSpPr>
          <p:cNvPr id="9" name="文字版面配置區 14"/>
          <p:cNvSpPr txBox="1">
            <a:spLocks noGrp="1"/>
          </p:cNvSpPr>
          <p:nvPr>
            <p:ph type="body" idx="3"/>
          </p:nvPr>
        </p:nvSpPr>
        <p:spPr>
          <a:xfrm>
            <a:off x="4800600" y="1314449"/>
            <a:ext cx="3886200" cy="480060"/>
          </a:xfrm>
          <a:solidFill>
            <a:srgbClr val="8064A2"/>
          </a:solidFill>
        </p:spPr>
        <p:txBody>
          <a:bodyPr anchor="ctr"/>
          <a:lstStyle>
            <a:lvl1pPr marL="0" indent="0">
              <a:buNone/>
              <a:defRPr sz="2000" b="1">
                <a:solidFill>
                  <a:srgbClr val="FFFFFF"/>
                </a:solidFill>
              </a:defRPr>
            </a:lvl1pPr>
          </a:lstStyle>
          <a:p>
            <a:pPr lvl="0"/>
            <a:r>
              <a:rPr lang="zh-TW"/>
              <a:t>按一下以編輯母片文字樣式</a:t>
            </a:r>
          </a:p>
        </p:txBody>
      </p:sp>
    </p:spTree>
    <p:extLst>
      <p:ext uri="{BB962C8B-B14F-4D97-AF65-F5344CB8AC3E}">
        <p14:creationId xmlns:p14="http://schemas.microsoft.com/office/powerpoint/2010/main" val="1141977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日期版面配置區 2"/>
          <p:cNvSpPr txBox="1">
            <a:spLocks noGrp="1"/>
          </p:cNvSpPr>
          <p:nvPr>
            <p:ph type="dt" sz="half" idx="7"/>
          </p:nvPr>
        </p:nvSpPr>
        <p:spPr/>
        <p:txBody>
          <a:bodyPr/>
          <a:lstStyle>
            <a:lvl1pPr>
              <a:defRPr/>
            </a:lvl1pPr>
          </a:lstStyle>
          <a:p>
            <a:pPr lvl="0"/>
            <a:endParaRPr lang="en-US"/>
          </a:p>
        </p:txBody>
      </p:sp>
      <p:sp>
        <p:nvSpPr>
          <p:cNvPr id="4" name="頁尾版面配置區 3"/>
          <p:cNvSpPr txBox="1">
            <a:spLocks noGrp="1"/>
          </p:cNvSpPr>
          <p:nvPr>
            <p:ph type="ftr" sz="quarter" idx="9"/>
          </p:nvPr>
        </p:nvSpPr>
        <p:spPr/>
        <p:txBody>
          <a:bodyPr/>
          <a:lstStyle>
            <a:lvl1pPr>
              <a:defRPr/>
            </a:lvl1pPr>
          </a:lstStyle>
          <a:p>
            <a:pPr lvl="0"/>
            <a:endParaRPr lang="en-US"/>
          </a:p>
        </p:txBody>
      </p:sp>
      <p:sp>
        <p:nvSpPr>
          <p:cNvPr id="5" name="投影片編號版面配置區 4"/>
          <p:cNvSpPr txBox="1">
            <a:spLocks noGrp="1"/>
          </p:cNvSpPr>
          <p:nvPr>
            <p:ph type="sldNum" sz="quarter" idx="8"/>
          </p:nvPr>
        </p:nvSpPr>
        <p:spPr/>
        <p:txBody>
          <a:bodyPr/>
          <a:lstStyle>
            <a:lvl1pPr>
              <a:defRPr/>
            </a:lvl1pPr>
          </a:lstStyle>
          <a:p>
            <a:pPr lvl="0"/>
            <a:fld id="{0C9CC600-9C14-4863-AA8F-E5EAC025CB84}" type="slidenum">
              <a:t>‹#›</a:t>
            </a:fld>
            <a:endParaRPr lang="en-US"/>
          </a:p>
        </p:txBody>
      </p:sp>
    </p:spTree>
    <p:extLst>
      <p:ext uri="{BB962C8B-B14F-4D97-AF65-F5344CB8AC3E}">
        <p14:creationId xmlns:p14="http://schemas.microsoft.com/office/powerpoint/2010/main" val="89551498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txBox="1">
            <a:spLocks noGrp="1"/>
          </p:cNvSpPr>
          <p:nvPr>
            <p:ph type="dt" sz="half" idx="7"/>
          </p:nvPr>
        </p:nvSpPr>
        <p:spPr/>
        <p:txBody>
          <a:bodyPr/>
          <a:lstStyle>
            <a:lvl1pPr>
              <a:defRPr/>
            </a:lvl1pPr>
          </a:lstStyle>
          <a:p>
            <a:pPr lvl="0"/>
            <a:endParaRPr lang="en-US"/>
          </a:p>
        </p:txBody>
      </p:sp>
      <p:sp>
        <p:nvSpPr>
          <p:cNvPr id="3" name="頁尾版面配置區 2"/>
          <p:cNvSpPr txBox="1">
            <a:spLocks noGrp="1"/>
          </p:cNvSpPr>
          <p:nvPr>
            <p:ph type="ftr" sz="quarter" idx="9"/>
          </p:nvPr>
        </p:nvSpPr>
        <p:spPr/>
        <p:txBody>
          <a:bodyPr/>
          <a:lstStyle>
            <a:lvl1pPr>
              <a:defRPr/>
            </a:lvl1pPr>
          </a:lstStyle>
          <a:p>
            <a:pPr lvl="0"/>
            <a:endParaRPr lang="en-US"/>
          </a:p>
        </p:txBody>
      </p:sp>
      <p:sp>
        <p:nvSpPr>
          <p:cNvPr id="4" name="投影片編號版面配置區 3"/>
          <p:cNvSpPr txBox="1">
            <a:spLocks noGrp="1"/>
          </p:cNvSpPr>
          <p:nvPr>
            <p:ph type="sldNum" sz="quarter" idx="8"/>
          </p:nvPr>
        </p:nvSpPr>
        <p:spPr>
          <a:xfrm>
            <a:off x="0" y="4686299"/>
            <a:ext cx="533396" cy="285750"/>
          </a:xfrm>
        </p:spPr>
        <p:txBody>
          <a:bodyPr/>
          <a:lstStyle>
            <a:lvl1pPr>
              <a:defRPr>
                <a:solidFill>
                  <a:srgbClr val="1F497D"/>
                </a:solidFill>
              </a:defRPr>
            </a:lvl1pPr>
          </a:lstStyle>
          <a:p>
            <a:pPr lvl="0"/>
            <a:fld id="{4AA6B2E6-E5D4-442D-9BF6-C0D64395B432}" type="slidenum">
              <a:t>‹#›</a:t>
            </a:fld>
            <a:endParaRPr lang="en-US"/>
          </a:p>
        </p:txBody>
      </p:sp>
    </p:spTree>
    <p:extLst>
      <p:ext uri="{BB962C8B-B14F-4D97-AF65-F5344CB8AC3E}">
        <p14:creationId xmlns:p14="http://schemas.microsoft.com/office/powerpoint/2010/main" val="439246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txBox="1">
            <a:spLocks noGrp="1"/>
          </p:cNvSpPr>
          <p:nvPr>
            <p:ph type="title"/>
          </p:nvPr>
        </p:nvSpPr>
        <p:spPr>
          <a:xfrm>
            <a:off x="609603" y="204789"/>
            <a:ext cx="8077196" cy="652460"/>
          </a:xfrm>
        </p:spPr>
        <p:txBody>
          <a:bodyPr/>
          <a:lstStyle>
            <a:lvl1pPr>
              <a:defRPr/>
            </a:lvl1pPr>
          </a:lstStyle>
          <a:p>
            <a:pPr lvl="0"/>
            <a:r>
              <a:rPr lang="zh-TW"/>
              <a:t>按一下以編輯母片標題樣式</a:t>
            </a:r>
            <a:endParaRPr lang="en-US"/>
          </a:p>
        </p:txBody>
      </p:sp>
      <p:sp>
        <p:nvSpPr>
          <p:cNvPr id="3" name="日期版面配置區 4"/>
          <p:cNvSpPr txBox="1">
            <a:spLocks noGrp="1"/>
          </p:cNvSpPr>
          <p:nvPr>
            <p:ph type="dt" sz="half" idx="7"/>
          </p:nvPr>
        </p:nvSpPr>
        <p:spPr/>
        <p:txBody>
          <a:bodyPr/>
          <a:lstStyle>
            <a:lvl1pPr>
              <a:defRPr/>
            </a:lvl1pPr>
          </a:lstStyle>
          <a:p>
            <a:pPr lvl="0"/>
            <a:endParaRPr lang="en-US"/>
          </a:p>
        </p:txBody>
      </p:sp>
      <p:sp>
        <p:nvSpPr>
          <p:cNvPr id="4" name="頁尾版面配置區 5"/>
          <p:cNvSpPr txBox="1">
            <a:spLocks noGrp="1"/>
          </p:cNvSpPr>
          <p:nvPr>
            <p:ph type="ftr" sz="quarter" idx="9"/>
          </p:nvPr>
        </p:nvSpPr>
        <p:spPr/>
        <p:txBody>
          <a:bodyPr/>
          <a:lstStyle>
            <a:lvl1pPr>
              <a:defRPr/>
            </a:lvl1pPr>
          </a:lstStyle>
          <a:p>
            <a:pPr lvl="0"/>
            <a:endParaRPr lang="en-US"/>
          </a:p>
        </p:txBody>
      </p:sp>
      <p:sp>
        <p:nvSpPr>
          <p:cNvPr id="5" name="投影片編號版面配置區 6"/>
          <p:cNvSpPr txBox="1">
            <a:spLocks noGrp="1"/>
          </p:cNvSpPr>
          <p:nvPr>
            <p:ph type="sldNum" sz="quarter" idx="8"/>
          </p:nvPr>
        </p:nvSpPr>
        <p:spPr/>
        <p:txBody>
          <a:bodyPr/>
          <a:lstStyle>
            <a:lvl1pPr>
              <a:defRPr/>
            </a:lvl1pPr>
          </a:lstStyle>
          <a:p>
            <a:pPr lvl="0"/>
            <a:fld id="{5760606F-3703-4064-9917-8EB5B5366B62}" type="slidenum">
              <a:t>‹#›</a:t>
            </a:fld>
            <a:endParaRPr lang="en-US"/>
          </a:p>
        </p:txBody>
      </p:sp>
      <p:sp>
        <p:nvSpPr>
          <p:cNvPr id="6" name="文字版面配置區 2"/>
          <p:cNvSpPr txBox="1">
            <a:spLocks noGrp="1"/>
          </p:cNvSpPr>
          <p:nvPr>
            <p:ph type="body" idx="2"/>
          </p:nvPr>
        </p:nvSpPr>
        <p:spPr>
          <a:xfrm>
            <a:off x="609603" y="1314449"/>
            <a:ext cx="1600200" cy="3257550"/>
          </a:xfrm>
          <a:solidFill>
            <a:srgbClr val="C0504D"/>
          </a:solidFill>
          <a:ln w="50804">
            <a:solidFill>
              <a:srgbClr val="C0504D"/>
            </a:solidFill>
            <a:prstDash val="solid"/>
            <a:miter/>
          </a:ln>
        </p:spPr>
        <p:txBody>
          <a:bodyPr lIns="137160" tIns="182880" rIns="137160" bIns="91440"/>
          <a:lstStyle>
            <a:lvl1pPr marL="0" indent="0">
              <a:spcAft>
                <a:spcPts val="1000"/>
              </a:spcAft>
              <a:buNone/>
              <a:defRPr sz="1800">
                <a:solidFill>
                  <a:srgbClr val="FFFFFF"/>
                </a:solidFill>
              </a:defRPr>
            </a:lvl1pPr>
          </a:lstStyle>
          <a:p>
            <a:pPr lvl="0"/>
            <a:r>
              <a:rPr lang="zh-TW"/>
              <a:t>按一下以編輯母片文字樣式</a:t>
            </a:r>
          </a:p>
        </p:txBody>
      </p:sp>
      <p:sp>
        <p:nvSpPr>
          <p:cNvPr id="7" name="內容版面配置區 8"/>
          <p:cNvSpPr txBox="1">
            <a:spLocks noGrp="1"/>
          </p:cNvSpPr>
          <p:nvPr>
            <p:ph idx="1"/>
          </p:nvPr>
        </p:nvSpPr>
        <p:spPr>
          <a:xfrm>
            <a:off x="2362196" y="1314449"/>
            <a:ext cx="6400800" cy="33147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Tree>
    <p:extLst>
      <p:ext uri="{BB962C8B-B14F-4D97-AF65-F5344CB8AC3E}">
        <p14:creationId xmlns:p14="http://schemas.microsoft.com/office/powerpoint/2010/main" val="380418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文字版面配置區 3"/>
          <p:cNvSpPr txBox="1">
            <a:spLocks noGrp="1"/>
          </p:cNvSpPr>
          <p:nvPr>
            <p:ph type="body" idx="2"/>
          </p:nvPr>
        </p:nvSpPr>
        <p:spPr>
          <a:xfrm>
            <a:off x="1600200" y="4114800"/>
            <a:ext cx="7315200" cy="514350"/>
          </a:xfrm>
        </p:spPr>
        <p:txBody>
          <a:bodyPr/>
          <a:lstStyle>
            <a:lvl1pPr marL="0" indent="0">
              <a:buNone/>
              <a:defRPr sz="1700"/>
            </a:lvl1pPr>
          </a:lstStyle>
          <a:p>
            <a:pPr lvl="0"/>
            <a:r>
              <a:rPr lang="zh-TW"/>
              <a:t>按一下以編輯母片文字樣式</a:t>
            </a:r>
          </a:p>
        </p:txBody>
      </p:sp>
      <p:sp>
        <p:nvSpPr>
          <p:cNvPr id="3" name="矩形 7"/>
          <p:cNvSpPr/>
          <p:nvPr/>
        </p:nvSpPr>
        <p:spPr>
          <a:xfrm>
            <a:off x="-9144" y="3429000"/>
            <a:ext cx="9144000" cy="665226"/>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8"/>
          <p:cNvSpPr/>
          <p:nvPr/>
        </p:nvSpPr>
        <p:spPr>
          <a:xfrm>
            <a:off x="-9144" y="3497579"/>
            <a:ext cx="1463040" cy="534924"/>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矩形 9"/>
          <p:cNvSpPr/>
          <p:nvPr/>
        </p:nvSpPr>
        <p:spPr>
          <a:xfrm>
            <a:off x="1545336" y="3490722"/>
            <a:ext cx="7598664" cy="534924"/>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6" name="標題 1"/>
          <p:cNvSpPr txBox="1">
            <a:spLocks noGrp="1"/>
          </p:cNvSpPr>
          <p:nvPr>
            <p:ph type="title"/>
          </p:nvPr>
        </p:nvSpPr>
        <p:spPr>
          <a:xfrm>
            <a:off x="1600200" y="3486149"/>
            <a:ext cx="7315200" cy="514350"/>
          </a:xfrm>
        </p:spPr>
        <p:txBody>
          <a:bodyPr/>
          <a:lstStyle>
            <a:lvl1pPr>
              <a:defRPr sz="2800">
                <a:solidFill>
                  <a:srgbClr val="FFFFFF"/>
                </a:solidFill>
              </a:defRPr>
            </a:lvl1pPr>
          </a:lstStyle>
          <a:p>
            <a:pPr lvl="0"/>
            <a:r>
              <a:rPr lang="zh-TW"/>
              <a:t>按一下以編輯母片標題樣式</a:t>
            </a:r>
            <a:endParaRPr lang="en-US"/>
          </a:p>
        </p:txBody>
      </p:sp>
      <p:sp>
        <p:nvSpPr>
          <p:cNvPr id="7" name="矩形 10"/>
          <p:cNvSpPr/>
          <p:nvPr/>
        </p:nvSpPr>
        <p:spPr>
          <a:xfrm>
            <a:off x="1447796" y="0"/>
            <a:ext cx="100584" cy="5150357"/>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日期版面配置區 11"/>
          <p:cNvSpPr txBox="1">
            <a:spLocks noGrp="1"/>
          </p:cNvSpPr>
          <p:nvPr>
            <p:ph type="dt" sz="half" idx="7"/>
          </p:nvPr>
        </p:nvSpPr>
        <p:spPr>
          <a:xfrm>
            <a:off x="6248396" y="4686299"/>
            <a:ext cx="2667003" cy="273844"/>
          </a:xfrm>
        </p:spPr>
        <p:txBody>
          <a:bodyPr/>
          <a:lstStyle>
            <a:lvl1pPr>
              <a:defRPr/>
            </a:lvl1pPr>
          </a:lstStyle>
          <a:p>
            <a:pPr lvl="0"/>
            <a:endParaRPr lang="en-US"/>
          </a:p>
        </p:txBody>
      </p:sp>
      <p:sp>
        <p:nvSpPr>
          <p:cNvPr id="9" name="投影片編號版面配置區 12"/>
          <p:cNvSpPr txBox="1">
            <a:spLocks noGrp="1"/>
          </p:cNvSpPr>
          <p:nvPr>
            <p:ph type="sldNum" sz="quarter" idx="8"/>
          </p:nvPr>
        </p:nvSpPr>
        <p:spPr>
          <a:xfrm>
            <a:off x="0" y="3500432"/>
            <a:ext cx="1447796" cy="497680"/>
          </a:xfrm>
        </p:spPr>
        <p:txBody>
          <a:bodyPr/>
          <a:lstStyle>
            <a:lvl1pPr>
              <a:defRPr sz="2800"/>
            </a:lvl1pPr>
          </a:lstStyle>
          <a:p>
            <a:pPr lvl="0"/>
            <a:fld id="{184266E3-1E15-4D0D-8ED1-D6063BAF58B8}" type="slidenum">
              <a:t>‹#›</a:t>
            </a:fld>
            <a:endParaRPr lang="en-US"/>
          </a:p>
        </p:txBody>
      </p:sp>
      <p:sp>
        <p:nvSpPr>
          <p:cNvPr id="10" name="頁尾版面配置區 13"/>
          <p:cNvSpPr txBox="1">
            <a:spLocks noGrp="1"/>
          </p:cNvSpPr>
          <p:nvPr>
            <p:ph type="ftr" sz="quarter" idx="9"/>
          </p:nvPr>
        </p:nvSpPr>
        <p:spPr>
          <a:xfrm>
            <a:off x="1600200" y="4686153"/>
            <a:ext cx="4572000" cy="273844"/>
          </a:xfrm>
        </p:spPr>
        <p:txBody>
          <a:bodyPr/>
          <a:lstStyle>
            <a:lvl1pPr>
              <a:defRPr/>
            </a:lvl1pPr>
          </a:lstStyle>
          <a:p>
            <a:pPr lvl="0"/>
            <a:endParaRPr lang="en-US"/>
          </a:p>
        </p:txBody>
      </p:sp>
      <p:sp>
        <p:nvSpPr>
          <p:cNvPr id="11" name="圖片版面配置區 2"/>
          <p:cNvSpPr txBox="1">
            <a:spLocks noGrp="1"/>
          </p:cNvSpPr>
          <p:nvPr>
            <p:ph type="pic" idx="1"/>
          </p:nvPr>
        </p:nvSpPr>
        <p:spPr>
          <a:xfrm>
            <a:off x="1560579" y="0"/>
            <a:ext cx="7583420" cy="3426714"/>
          </a:xfrm>
          <a:solidFill>
            <a:srgbClr val="D0D8E8"/>
          </a:solidFill>
        </p:spPr>
        <p:txBody>
          <a:bodyPr/>
          <a:lstStyle>
            <a:lvl1pPr marL="0" indent="0">
              <a:buNone/>
              <a:defRPr sz="3200"/>
            </a:lvl1pPr>
          </a:lstStyle>
          <a:p>
            <a:pPr lvl="0"/>
            <a:r>
              <a:rPr lang="zh-TW"/>
              <a:t>按一下圖示以新增圖片</a:t>
            </a:r>
            <a:endParaRPr lang="en-US"/>
          </a:p>
        </p:txBody>
      </p:sp>
    </p:spTree>
    <p:extLst>
      <p:ext uri="{BB962C8B-B14F-4D97-AF65-F5344CB8AC3E}">
        <p14:creationId xmlns:p14="http://schemas.microsoft.com/office/powerpoint/2010/main" val="757333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標題版面配置區 21"/>
          <p:cNvSpPr txBox="1">
            <a:spLocks noGrp="1"/>
          </p:cNvSpPr>
          <p:nvPr>
            <p:ph type="title"/>
          </p:nvPr>
        </p:nvSpPr>
        <p:spPr>
          <a:xfrm>
            <a:off x="609603" y="171450"/>
            <a:ext cx="8153403" cy="742950"/>
          </a:xfrm>
          <a:prstGeom prst="rect">
            <a:avLst/>
          </a:prstGeom>
          <a:noFill/>
          <a:ln>
            <a:noFill/>
          </a:ln>
        </p:spPr>
        <p:txBody>
          <a:bodyPr vert="horz" wrap="square" lIns="91440" tIns="45720" rIns="91440" bIns="45720" anchor="ctr" anchorCtr="0" compatLnSpc="1"/>
          <a:lstStyle/>
          <a:p>
            <a:pPr lvl="0"/>
            <a:r>
              <a:rPr lang="zh-TW"/>
              <a:t>按一下以編輯母片標題樣式</a:t>
            </a:r>
            <a:endParaRPr lang="en-US"/>
          </a:p>
        </p:txBody>
      </p:sp>
      <p:sp>
        <p:nvSpPr>
          <p:cNvPr id="3" name="文字版面配置區 12"/>
          <p:cNvSpPr txBox="1">
            <a:spLocks noGrp="1"/>
          </p:cNvSpPr>
          <p:nvPr>
            <p:ph type="body" idx="1"/>
          </p:nvPr>
        </p:nvSpPr>
        <p:spPr>
          <a:xfrm>
            <a:off x="612648" y="1200150"/>
            <a:ext cx="8153403" cy="3394710"/>
          </a:xfrm>
          <a:prstGeom prst="rect">
            <a:avLst/>
          </a:prstGeom>
          <a:noFill/>
          <a:ln>
            <a:noFill/>
          </a:ln>
        </p:spPr>
        <p:txBody>
          <a:bodyPr vert="horz" wrap="square" lIns="91440" tIns="45720" rIns="91440" bIns="45720" anchor="t" anchorCtr="0" compatLnSpc="1"/>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13"/>
          <p:cNvSpPr txBox="1">
            <a:spLocks noGrp="1"/>
          </p:cNvSpPr>
          <p:nvPr>
            <p:ph type="dt" sz="half" idx="2"/>
          </p:nvPr>
        </p:nvSpPr>
        <p:spPr>
          <a:xfrm>
            <a:off x="6096003" y="4686299"/>
            <a:ext cx="2667003" cy="273844"/>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400" b="0" i="0" u="none" strike="noStrike" kern="1200" cap="none" spc="0" baseline="0">
                <a:solidFill>
                  <a:srgbClr val="1F497D"/>
                </a:solidFill>
                <a:uFillTx/>
                <a:latin typeface="Tw Cen MT"/>
              </a:defRPr>
            </a:lvl1pPr>
          </a:lstStyle>
          <a:p>
            <a:pPr lvl="0"/>
            <a:endParaRPr lang="en-US"/>
          </a:p>
        </p:txBody>
      </p:sp>
      <p:sp>
        <p:nvSpPr>
          <p:cNvPr id="5" name="頁尾版面配置區 2"/>
          <p:cNvSpPr txBox="1">
            <a:spLocks noGrp="1"/>
          </p:cNvSpPr>
          <p:nvPr>
            <p:ph type="ftr" sz="quarter" idx="3"/>
          </p:nvPr>
        </p:nvSpPr>
        <p:spPr>
          <a:xfrm>
            <a:off x="609603" y="4686153"/>
            <a:ext cx="5421084" cy="273844"/>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en-US" sz="1400" b="0" i="0" u="none" strike="noStrike" kern="1200" cap="none" spc="0" baseline="0">
                <a:solidFill>
                  <a:srgbClr val="1F497D"/>
                </a:solidFill>
                <a:uFillTx/>
                <a:latin typeface="Tw Cen MT"/>
              </a:defRPr>
            </a:lvl1pPr>
          </a:lstStyle>
          <a:p>
            <a:pPr lvl="0"/>
            <a:endParaRPr lang="en-US"/>
          </a:p>
        </p:txBody>
      </p:sp>
      <p:sp>
        <p:nvSpPr>
          <p:cNvPr id="6" name="矩形 6"/>
          <p:cNvSpPr/>
          <p:nvPr/>
        </p:nvSpPr>
        <p:spPr>
          <a:xfrm>
            <a:off x="0" y="925830"/>
            <a:ext cx="9144000" cy="240030"/>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7" name="矩形 7"/>
          <p:cNvSpPr/>
          <p:nvPr/>
        </p:nvSpPr>
        <p:spPr>
          <a:xfrm>
            <a:off x="0" y="960120"/>
            <a:ext cx="533396" cy="1714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矩形 8"/>
          <p:cNvSpPr/>
          <p:nvPr/>
        </p:nvSpPr>
        <p:spPr>
          <a:xfrm>
            <a:off x="590546" y="960120"/>
            <a:ext cx="8553453" cy="171450"/>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9" name="投影片編號版面配置區 22"/>
          <p:cNvSpPr txBox="1">
            <a:spLocks noGrp="1"/>
          </p:cNvSpPr>
          <p:nvPr>
            <p:ph type="sldNum" sz="quarter" idx="4"/>
          </p:nvPr>
        </p:nvSpPr>
        <p:spPr>
          <a:xfrm>
            <a:off x="0" y="954167"/>
            <a:ext cx="533396" cy="183355"/>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en-US" sz="1400" b="1" i="0" u="none" strike="noStrike" kern="1200" cap="none" spc="0" baseline="0">
                <a:solidFill>
                  <a:srgbClr val="FFFFFF"/>
                </a:solidFill>
                <a:uFillTx/>
                <a:latin typeface="Tw Cen MT"/>
              </a:defRPr>
            </a:lvl1pPr>
          </a:lstStyle>
          <a:p>
            <a:pPr lvl="0"/>
            <a:fld id="{87774570-EEB2-48C9-AE18-39DC8DAB7782}"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100000"/>
        </a:lnSpc>
        <a:spcBef>
          <a:spcPts val="0"/>
        </a:spcBef>
        <a:spcAft>
          <a:spcPts val="0"/>
        </a:spcAft>
        <a:buNone/>
        <a:tabLst/>
        <a:defRPr lang="zh-TW" sz="4400" b="0" i="0" u="none" strike="noStrike" kern="1200" cap="none" spc="0" baseline="0">
          <a:solidFill>
            <a:srgbClr val="1F497D"/>
          </a:solidFill>
          <a:uFillTx/>
          <a:latin typeface="Tw Cen MT"/>
          <a:ea typeface="微軟正黑體"/>
        </a:defRPr>
      </a:lvl1pPr>
    </p:titleStyle>
    <p:bodyStyle>
      <a:lvl1pPr marL="320040" marR="0" lvl="0" indent="-320040" algn="l" defTabSz="914400" rtl="0" fontAlgn="auto" hangingPunct="1">
        <a:lnSpc>
          <a:spcPct val="100000"/>
        </a:lnSpc>
        <a:spcBef>
          <a:spcPts val="700"/>
        </a:spcBef>
        <a:spcAft>
          <a:spcPts val="0"/>
        </a:spcAft>
        <a:buClr>
          <a:srgbClr val="C0504D"/>
        </a:buClr>
        <a:buSzPct val="60000"/>
        <a:buFont typeface="Wingdings"/>
        <a:buChar char=""/>
        <a:tabLst/>
        <a:defRPr lang="zh-TW" sz="2900" b="0" i="0" u="none" strike="noStrike" kern="1200" cap="none" spc="0" baseline="0">
          <a:solidFill>
            <a:srgbClr val="000000"/>
          </a:solidFill>
          <a:uFillTx/>
          <a:latin typeface="Tw Cen MT"/>
          <a:ea typeface="微軟正黑體"/>
        </a:defRPr>
      </a:lvl1pPr>
      <a:lvl2pPr marL="640080" marR="0" lvl="1" indent="-274320" algn="l" defTabSz="914400" rtl="0" fontAlgn="auto" hangingPunct="1">
        <a:lnSpc>
          <a:spcPct val="100000"/>
        </a:lnSpc>
        <a:spcBef>
          <a:spcPts val="550"/>
        </a:spcBef>
        <a:spcAft>
          <a:spcPts val="0"/>
        </a:spcAft>
        <a:buClr>
          <a:srgbClr val="4F81BD"/>
        </a:buClr>
        <a:buSzPct val="70000"/>
        <a:buFont typeface="Wingdings 2"/>
        <a:buChar char=""/>
        <a:tabLst/>
        <a:defRPr lang="zh-TW" sz="2600" b="0" i="0" u="none" strike="noStrike" kern="1200" cap="none" spc="0" baseline="0">
          <a:solidFill>
            <a:srgbClr val="000000"/>
          </a:solidFill>
          <a:uFillTx/>
          <a:latin typeface="Tw Cen MT"/>
          <a:ea typeface="微軟正黑體"/>
        </a:defRPr>
      </a:lvl2pPr>
      <a:lvl3pPr marL="914400" marR="0" lvl="2" indent="-228600" algn="l" defTabSz="914400" rtl="0" fontAlgn="auto" hangingPunct="1">
        <a:lnSpc>
          <a:spcPct val="100000"/>
        </a:lnSpc>
        <a:spcBef>
          <a:spcPts val="500"/>
        </a:spcBef>
        <a:spcAft>
          <a:spcPts val="0"/>
        </a:spcAft>
        <a:buClr>
          <a:srgbClr val="C0504D"/>
        </a:buClr>
        <a:buSzPct val="75000"/>
        <a:buFont typeface="Wingdings"/>
        <a:buChar char=""/>
        <a:tabLst/>
        <a:defRPr lang="zh-TW" sz="2300" b="0" i="0" u="none" strike="noStrike" kern="1200" cap="none" spc="0" baseline="0">
          <a:solidFill>
            <a:srgbClr val="000000"/>
          </a:solidFill>
          <a:uFillTx/>
          <a:latin typeface="Tw Cen MT"/>
          <a:ea typeface="微軟正黑體"/>
        </a:defRPr>
      </a:lvl3pPr>
      <a:lvl4pPr marL="1371600" marR="0" lvl="3" indent="-228600" algn="l" defTabSz="914400" rtl="0" fontAlgn="auto" hangingPunct="1">
        <a:lnSpc>
          <a:spcPct val="100000"/>
        </a:lnSpc>
        <a:spcBef>
          <a:spcPts val="400"/>
        </a:spcBef>
        <a:spcAft>
          <a:spcPts val="0"/>
        </a:spcAft>
        <a:buClr>
          <a:srgbClr val="9BBB59"/>
        </a:buClr>
        <a:buSzPct val="75000"/>
        <a:buFont typeface="Wingdings"/>
        <a:buChar char=""/>
        <a:tabLst/>
        <a:defRPr lang="zh-TW" sz="2000" b="0" i="0" u="none" strike="noStrike" kern="1200" cap="none" spc="0" baseline="0">
          <a:solidFill>
            <a:srgbClr val="000000"/>
          </a:solidFill>
          <a:uFillTx/>
          <a:latin typeface="Tw Cen MT"/>
          <a:ea typeface="微軟正黑體"/>
        </a:defRPr>
      </a:lvl4pPr>
      <a:lvl5pPr marL="1828800" marR="0" lvl="4" indent="-228600" algn="l" defTabSz="914400" rtl="0" fontAlgn="auto" hangingPunct="1">
        <a:lnSpc>
          <a:spcPct val="100000"/>
        </a:lnSpc>
        <a:spcBef>
          <a:spcPts val="400"/>
        </a:spcBef>
        <a:spcAft>
          <a:spcPts val="0"/>
        </a:spcAft>
        <a:buClr>
          <a:srgbClr val="8064A2"/>
        </a:buClr>
        <a:buSzPct val="65000"/>
        <a:buFont typeface="Wingdings"/>
        <a:buChar char=""/>
        <a:tabLst/>
        <a:defRPr lang="zh-TW" sz="2000" b="0" i="0" u="none" strike="noStrike" kern="1200" cap="none" spc="0" baseline="0">
          <a:solidFill>
            <a:srgbClr val="000000"/>
          </a:solidFill>
          <a:uFillTx/>
          <a:latin typeface="Tw Cen MT"/>
          <a:ea typeface="微軟正黑體"/>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name="Slide1">
    <p:bg>
      <p:bgPr>
        <a:blipFill>
          <a:blip r:embed="rId2"/>
          <a:tile/>
        </a:blipFill>
        <a:effectLst/>
      </p:bgPr>
    </p:bg>
    <p:spTree>
      <p:nvGrpSpPr>
        <p:cNvPr id="1" name=""/>
        <p:cNvGrpSpPr/>
        <p:nvPr/>
      </p:nvGrpSpPr>
      <p:grpSpPr>
        <a:xfrm>
          <a:off x="0" y="0"/>
          <a:ext cx="0" cy="0"/>
          <a:chOff x="0" y="0"/>
          <a:chExt cx="0" cy="0"/>
        </a:xfrm>
      </p:grpSpPr>
      <p:sp>
        <p:nvSpPr>
          <p:cNvPr id="2" name="標題 1"/>
          <p:cNvSpPr txBox="1">
            <a:spLocks noGrp="1"/>
          </p:cNvSpPr>
          <p:nvPr>
            <p:ph type="ctrTitle"/>
          </p:nvPr>
        </p:nvSpPr>
        <p:spPr>
          <a:xfrm>
            <a:off x="395532" y="915570"/>
            <a:ext cx="8424934" cy="1800051"/>
          </a:xfrm>
          <a:solidFill>
            <a:srgbClr val="BBE0E3"/>
          </a:solidFill>
        </p:spPr>
        <p:txBody>
          <a:bodyPr anchor="ctr" anchorCtr="1"/>
          <a:lstStyle/>
          <a:p>
            <a:pPr lvl="0" algn="ctr">
              <a:lnSpc>
                <a:spcPts val="6000"/>
              </a:lnSpc>
            </a:pPr>
            <a:r>
              <a:rPr lang="zh-TW" dirty="0">
                <a:solidFill>
                  <a:srgbClr val="000000"/>
                </a:solidFill>
              </a:rPr>
              <a:t>○○</a:t>
            </a:r>
            <a:r>
              <a:rPr lang="zh-TW" altLang="en-US" dirty="0">
                <a:solidFill>
                  <a:srgbClr val="000000"/>
                </a:solidFill>
              </a:rPr>
              <a:t>環境教育中心</a:t>
            </a:r>
            <a:r>
              <a:rPr lang="en-US" dirty="0">
                <a:solidFill>
                  <a:srgbClr val="000000"/>
                </a:solidFill>
                <a:latin typeface="微軟正黑體" pitchFamily="34"/>
                <a:ea typeface="微軟正黑體" pitchFamily="34"/>
              </a:rPr>
              <a:t/>
            </a:r>
            <a:br>
              <a:rPr lang="en-US" dirty="0">
                <a:solidFill>
                  <a:srgbClr val="000000"/>
                </a:solidFill>
                <a:latin typeface="微軟正黑體" pitchFamily="34"/>
                <a:ea typeface="微軟正黑體" pitchFamily="34"/>
              </a:rPr>
            </a:br>
            <a:r>
              <a:rPr lang="en-US" sz="3600" dirty="0" smtClean="0">
                <a:solidFill>
                  <a:srgbClr val="000000"/>
                </a:solidFill>
                <a:latin typeface="微軟正黑體" pitchFamily="34"/>
                <a:ea typeface="微軟正黑體" pitchFamily="34"/>
              </a:rPr>
              <a:t>11</a:t>
            </a:r>
            <a:r>
              <a:rPr lang="en-US" altLang="zh-TW" sz="3600" dirty="0" smtClean="0">
                <a:solidFill>
                  <a:srgbClr val="000000"/>
                </a:solidFill>
                <a:latin typeface="微軟正黑體" pitchFamily="34"/>
                <a:ea typeface="微軟正黑體" pitchFamily="34"/>
              </a:rPr>
              <a:t>5</a:t>
            </a:r>
            <a:r>
              <a:rPr lang="zh-TW" sz="3600" dirty="0" smtClean="0">
                <a:solidFill>
                  <a:srgbClr val="000000"/>
                </a:solidFill>
                <a:latin typeface="微軟正黑體" pitchFamily="34"/>
                <a:ea typeface="微軟正黑體" pitchFamily="34"/>
              </a:rPr>
              <a:t>年</a:t>
            </a:r>
            <a:r>
              <a:rPr lang="zh-TW" sz="3600" dirty="0">
                <a:solidFill>
                  <a:srgbClr val="000000"/>
                </a:solidFill>
                <a:latin typeface="微軟正黑體" pitchFamily="34"/>
                <a:ea typeface="微軟正黑體" pitchFamily="34"/>
              </a:rPr>
              <a:t>環境教育</a:t>
            </a:r>
            <a:r>
              <a:rPr lang="zh-TW" altLang="en-US" sz="3600" dirty="0">
                <a:solidFill>
                  <a:srgbClr val="000000"/>
                </a:solidFill>
                <a:latin typeface="微軟正黑體" pitchFamily="34"/>
                <a:ea typeface="微軟正黑體" pitchFamily="34"/>
              </a:rPr>
              <a:t>設施場所</a:t>
            </a:r>
            <a:r>
              <a:rPr lang="zh-TW" sz="3600" dirty="0">
                <a:solidFill>
                  <a:srgbClr val="000000"/>
                </a:solidFill>
                <a:latin typeface="微軟正黑體" pitchFamily="34"/>
                <a:ea typeface="微軟正黑體" pitchFamily="34"/>
              </a:rPr>
              <a:t>初審評鑑會議</a:t>
            </a:r>
          </a:p>
        </p:txBody>
      </p:sp>
      <p:sp>
        <p:nvSpPr>
          <p:cNvPr id="3" name="Rectangle 3"/>
          <p:cNvSpPr txBox="1">
            <a:spLocks noGrp="1"/>
          </p:cNvSpPr>
          <p:nvPr>
            <p:ph type="subTitle" idx="1"/>
          </p:nvPr>
        </p:nvSpPr>
        <p:spPr>
          <a:xfrm>
            <a:off x="233373" y="3082524"/>
            <a:ext cx="8677271" cy="1566860"/>
          </a:xfrm>
        </p:spPr>
        <p:txBody>
          <a:bodyPr anchorCtr="1"/>
          <a:lstStyle/>
          <a:p>
            <a:pPr lvl="0" algn="ctr"/>
            <a:r>
              <a:rPr lang="zh-TW" b="1" dirty="0">
                <a:solidFill>
                  <a:srgbClr val="000000"/>
                </a:solidFill>
                <a:latin typeface="微軟正黑體" pitchFamily="34"/>
                <a:ea typeface="微軟正黑體" pitchFamily="34"/>
              </a:rPr>
              <a:t>簡報者：○○○</a:t>
            </a:r>
            <a:endParaRPr lang="en-US" b="1" dirty="0">
              <a:solidFill>
                <a:srgbClr val="000000"/>
              </a:solidFill>
              <a:latin typeface="微軟正黑體" pitchFamily="34"/>
              <a:ea typeface="微軟正黑體" pitchFamily="34"/>
            </a:endParaRPr>
          </a:p>
          <a:p>
            <a:pPr lvl="0" algn="ctr"/>
            <a:r>
              <a:rPr lang="en-US" b="1" dirty="0" smtClean="0">
                <a:solidFill>
                  <a:srgbClr val="000000"/>
                </a:solidFill>
                <a:latin typeface="微軟正黑體" pitchFamily="34"/>
                <a:ea typeface="微軟正黑體" pitchFamily="34"/>
              </a:rPr>
              <a:t>11</a:t>
            </a:r>
            <a:r>
              <a:rPr lang="en-US" altLang="zh-TW" b="1" dirty="0" smtClean="0">
                <a:solidFill>
                  <a:srgbClr val="000000"/>
                </a:solidFill>
                <a:latin typeface="微軟正黑體" pitchFamily="34"/>
                <a:ea typeface="微軟正黑體" pitchFamily="34"/>
              </a:rPr>
              <a:t>5</a:t>
            </a:r>
            <a:r>
              <a:rPr lang="zh-TW" b="1" dirty="0" smtClean="0">
                <a:solidFill>
                  <a:srgbClr val="000000"/>
                </a:solidFill>
                <a:latin typeface="微軟正黑體" pitchFamily="34"/>
                <a:ea typeface="微軟正黑體" pitchFamily="34"/>
              </a:rPr>
              <a:t>年</a:t>
            </a:r>
            <a:r>
              <a:rPr lang="zh-TW" b="1" dirty="0">
                <a:solidFill>
                  <a:srgbClr val="000000"/>
                </a:solidFill>
                <a:latin typeface="微軟正黑體" pitchFamily="34"/>
                <a:ea typeface="微軟正黑體" pitchFamily="34"/>
              </a:rPr>
              <a:t>○月○日</a:t>
            </a:r>
            <a:endParaRPr lang="en-US" b="1" dirty="0">
              <a:solidFill>
                <a:srgbClr val="000000"/>
              </a:solidFill>
              <a:latin typeface="微軟正黑體" pitchFamily="34"/>
              <a:ea typeface="微軟正黑體" pitchFamily="34"/>
            </a:endParaRPr>
          </a:p>
        </p:txBody>
      </p:sp>
      <p:sp>
        <p:nvSpPr>
          <p:cNvPr id="4"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6995551" cy="2400657"/>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課程</a:t>
            </a:r>
            <a:r>
              <a:rPr lang="zh-TW" altLang="en-US" sz="2000" kern="0" dirty="0">
                <a:solidFill>
                  <a:srgbClr val="000000"/>
                </a:solidFill>
                <a:latin typeface="微軟正黑體" pitchFamily="34"/>
                <a:ea typeface="微軟正黑體" pitchFamily="34"/>
              </a:rPr>
              <a:t>內容設計具創意、創新或啟發性等特色，並結合場域內外資源提升教育內涵。</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課程</a:t>
            </a:r>
            <a:r>
              <a:rPr lang="zh-TW" altLang="en-US" sz="2000" kern="0" dirty="0">
                <a:solidFill>
                  <a:srgbClr val="000000"/>
                </a:solidFill>
                <a:latin typeface="微軟正黑體" pitchFamily="34"/>
                <a:ea typeface="微軟正黑體" pitchFamily="34"/>
              </a:rPr>
              <a:t>設計能與當前環境議題、政策深度連結，並吸引多元學習者參與。</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課程</a:t>
            </a:r>
            <a:r>
              <a:rPr lang="zh-TW" altLang="en-US" sz="2000" kern="0" dirty="0">
                <a:solidFill>
                  <a:srgbClr val="000000"/>
                </a:solidFill>
                <a:latin typeface="微軟正黑體" pitchFamily="34"/>
                <a:ea typeface="微軟正黑體" pitchFamily="34"/>
              </a:rPr>
              <a:t>教學法運用除講述法外，應具多元教學方法。</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65618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3"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（二</a:t>
            </a:r>
            <a:r>
              <a:rPr lang="zh-TW" sz="2200" b="1" dirty="0">
                <a:latin typeface="微軟正黑體" pitchFamily="34"/>
                <a:ea typeface="微軟正黑體" pitchFamily="34"/>
              </a:rPr>
              <a:t>）</a:t>
            </a:r>
            <a:r>
              <a:rPr lang="zh-TW" altLang="en-US" sz="2200" b="1" dirty="0">
                <a:latin typeface="微軟正黑體" pitchFamily="34"/>
                <a:ea typeface="微軟正黑體" pitchFamily="34"/>
              </a:rPr>
              <a:t>課程規劃</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10</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（三</a:t>
            </a:r>
            <a:r>
              <a:rPr lang="zh-TW" sz="2200" b="1" dirty="0">
                <a:latin typeface="微軟正黑體" pitchFamily="34"/>
                <a:ea typeface="微軟正黑體" pitchFamily="34"/>
              </a:rPr>
              <a:t>）</a:t>
            </a:r>
            <a:r>
              <a:rPr lang="zh-TW" altLang="en-US" sz="2200" b="1" dirty="0"/>
              <a:t>課程時數及操作</a:t>
            </a:r>
            <a:endParaRPr lang="zh-TW" sz="2200" b="1" dirty="0"/>
          </a:p>
        </p:txBody>
      </p:sp>
      <p:sp>
        <p:nvSpPr>
          <p:cNvPr id="5" name="文字方塊 7"/>
          <p:cNvSpPr txBox="1"/>
          <p:nvPr/>
        </p:nvSpPr>
        <p:spPr>
          <a:xfrm>
            <a:off x="399569" y="1269342"/>
            <a:ext cx="6980743" cy="959109"/>
          </a:xfrm>
          <a:prstGeom prst="rect">
            <a:avLst/>
          </a:prstGeom>
          <a:noFill/>
          <a:ln>
            <a:noFill/>
          </a:ln>
        </p:spPr>
        <p:txBody>
          <a:bodyPr vert="horz" wrap="square" lIns="91440" tIns="45720" rIns="91440" bIns="45720" anchor="t" anchorCtr="0" compatLnSpc="1">
            <a:spAutoFit/>
          </a:bodyPr>
          <a:lstStyle/>
          <a:p>
            <a:pPr lvl="0" algn="just" hangingPunct="0">
              <a:lnSpc>
                <a:spcPct val="150000"/>
              </a:lnSpc>
              <a:buSzPct val="100000"/>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核定課程須</a:t>
            </a:r>
            <a:r>
              <a:rPr lang="en-US" altLang="zh-TW" sz="2000" kern="0" dirty="0">
                <a:solidFill>
                  <a:srgbClr val="000000"/>
                </a:solidFill>
                <a:latin typeface="微軟正黑體" pitchFamily="34"/>
                <a:ea typeface="微軟正黑體" pitchFamily="34"/>
              </a:rPr>
              <a:t>4</a:t>
            </a:r>
            <a:r>
              <a:rPr lang="zh-TW" altLang="en-US" sz="2000" kern="0" dirty="0">
                <a:solidFill>
                  <a:srgbClr val="000000"/>
                </a:solidFill>
                <a:latin typeface="微軟正黑體" pitchFamily="34"/>
                <a:ea typeface="微軟正黑體" pitchFamily="34"/>
              </a:rPr>
              <a:t>小時以上，並至少有一套課程連結環境資源特色，並持續執行並確實依核定內容執行課程方案。</a:t>
            </a:r>
            <a:endParaRPr lang="en-US" sz="2000" b="0" i="0" u="none" strike="noStrike" kern="0" cap="none" spc="0" baseline="0" dirty="0">
              <a:solidFill>
                <a:srgbClr val="000000"/>
              </a:solidFill>
              <a:uFillTx/>
              <a:latin typeface="微軟正黑體" pitchFamily="34"/>
              <a:ea typeface="微軟正黑體" pitchFamily="34"/>
            </a:endParaRPr>
          </a:p>
        </p:txBody>
      </p:sp>
      <p:sp>
        <p:nvSpPr>
          <p:cNvPr id="8"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滿分</a:t>
            </a:r>
            <a:r>
              <a:rPr lang="en-US" altLang="zh-TW" sz="1200" kern="0" dirty="0" smtClean="0">
                <a:solidFill>
                  <a:srgbClr val="FF0000"/>
                </a:solidFill>
                <a:latin typeface="微軟正黑體" pitchFamily="34"/>
                <a:ea typeface="微軟正黑體" pitchFamily="34"/>
                <a:cs typeface="Times New Roman" pitchFamily="18"/>
              </a:rPr>
              <a:t>10</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11</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6995551" cy="1420774"/>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持續</a:t>
            </a:r>
            <a:r>
              <a:rPr lang="zh-TW" altLang="en-US" sz="2000" kern="0" dirty="0">
                <a:solidFill>
                  <a:srgbClr val="000000"/>
                </a:solidFill>
                <a:latin typeface="微軟正黑體" pitchFamily="34"/>
                <a:ea typeface="微軟正黑體" pitchFamily="34"/>
              </a:rPr>
              <a:t>執行多項核定環境教育課程。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優</a:t>
            </a:r>
            <a:r>
              <a:rPr lang="zh-TW" altLang="en-US" sz="2000" kern="0" dirty="0">
                <a:solidFill>
                  <a:srgbClr val="000000"/>
                </a:solidFill>
                <a:latin typeface="微軟正黑體" pitchFamily="34"/>
                <a:ea typeface="微軟正黑體" pitchFamily="34"/>
              </a:rPr>
              <a:t>化核定課程，具備課程修正歷程。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主動</a:t>
            </a:r>
            <a:r>
              <a:rPr lang="zh-TW" altLang="en-US" sz="2000" kern="0" dirty="0">
                <a:solidFill>
                  <a:srgbClr val="000000"/>
                </a:solidFill>
                <a:latin typeface="微軟正黑體" pitchFamily="34"/>
                <a:ea typeface="微軟正黑體" pitchFamily="34"/>
              </a:rPr>
              <a:t>開發新課程，進行試教及操作。</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2088233"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滿分</a:t>
            </a:r>
            <a:r>
              <a:rPr lang="en-US" altLang="zh-TW" sz="1200" kern="0" dirty="0" smtClean="0">
                <a:solidFill>
                  <a:srgbClr val="FF0000"/>
                </a:solidFill>
                <a:latin typeface="微軟正黑體" pitchFamily="34"/>
                <a:ea typeface="微軟正黑體" pitchFamily="34"/>
                <a:cs typeface="Times New Roman" pitchFamily="18"/>
              </a:rPr>
              <a:t>5</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（三</a:t>
            </a:r>
            <a:r>
              <a:rPr lang="zh-TW" sz="2200" b="1" dirty="0">
                <a:latin typeface="微軟正黑體" pitchFamily="34"/>
                <a:ea typeface="微軟正黑體" pitchFamily="34"/>
              </a:rPr>
              <a:t>）</a:t>
            </a:r>
            <a:r>
              <a:rPr lang="zh-TW" altLang="en-US" sz="2200" b="1" dirty="0"/>
              <a:t>課程時數及操作</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12</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（四</a:t>
            </a:r>
            <a:r>
              <a:rPr lang="zh-TW" sz="2200" b="1" dirty="0">
                <a:latin typeface="微軟正黑體" pitchFamily="34"/>
                <a:ea typeface="微軟正黑體" pitchFamily="34"/>
              </a:rPr>
              <a:t>）</a:t>
            </a:r>
            <a:r>
              <a:rPr lang="zh-TW" altLang="en-US" sz="2200" b="1" dirty="0"/>
              <a:t>學習成效評估</a:t>
            </a:r>
            <a:endParaRPr lang="zh-TW" sz="2200" b="1" dirty="0"/>
          </a:p>
        </p:txBody>
      </p:sp>
      <p:sp>
        <p:nvSpPr>
          <p:cNvPr id="5" name="文字方塊 7"/>
          <p:cNvSpPr txBox="1"/>
          <p:nvPr/>
        </p:nvSpPr>
        <p:spPr>
          <a:xfrm>
            <a:off x="399569" y="1269342"/>
            <a:ext cx="6980743" cy="959109"/>
          </a:xfrm>
          <a:prstGeom prst="rect">
            <a:avLst/>
          </a:prstGeom>
          <a:noFill/>
          <a:ln>
            <a:noFill/>
          </a:ln>
        </p:spPr>
        <p:txBody>
          <a:bodyPr vert="horz" wrap="square" lIns="91440" tIns="45720" rIns="91440" bIns="45720" anchor="t" anchorCtr="0" compatLnSpc="1">
            <a:spAutoFit/>
          </a:bodyPr>
          <a:lstStyle/>
          <a:p>
            <a:pPr lvl="0" algn="just" hangingPunct="0">
              <a:lnSpc>
                <a:spcPct val="150000"/>
              </a:lnSpc>
              <a:buSzPct val="100000"/>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建立反映學習成效之評量機制，如問卷、學習單、活動觀察紀錄等。</a:t>
            </a:r>
            <a:endParaRPr lang="en-US" sz="2000" b="0" i="0" u="none" strike="noStrike" kern="0" cap="none" spc="0" baseline="0" dirty="0">
              <a:solidFill>
                <a:srgbClr val="000000"/>
              </a:solidFill>
              <a:uFillTx/>
              <a:latin typeface="微軟正黑體" pitchFamily="34"/>
              <a:ea typeface="微軟正黑體" pitchFamily="34"/>
            </a:endParaRPr>
          </a:p>
        </p:txBody>
      </p:sp>
      <p:sp>
        <p:nvSpPr>
          <p:cNvPr id="8"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3</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13</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6995551"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以</a:t>
            </a:r>
            <a:r>
              <a:rPr lang="zh-TW" altLang="en-US" sz="2000" kern="0" dirty="0">
                <a:solidFill>
                  <a:srgbClr val="000000"/>
                </a:solidFill>
                <a:latin typeface="微軟正黑體" pitchFamily="34"/>
                <a:ea typeface="微軟正黑體" pitchFamily="34"/>
              </a:rPr>
              <a:t>核定課程方案為主，其他環境教育活動為輔，實施學習成效、評估分析或檢討。</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依據</a:t>
            </a:r>
            <a:r>
              <a:rPr lang="zh-TW" altLang="en-US" sz="2000" kern="0" dirty="0">
                <a:solidFill>
                  <a:srgbClr val="000000"/>
                </a:solidFill>
                <a:latin typeface="微軟正黑體" pitchFamily="34"/>
                <a:ea typeface="微軟正黑體" pitchFamily="34"/>
              </a:rPr>
              <a:t>前項分析或檢討結果或教學方式，進行修正、調整及改善。</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5</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3"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（四）學習成效評估</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14</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（一</a:t>
            </a:r>
            <a:r>
              <a:rPr lang="zh-TW" sz="2200" b="1" dirty="0">
                <a:latin typeface="微軟正黑體" pitchFamily="34"/>
                <a:ea typeface="微軟正黑體" pitchFamily="34"/>
              </a:rPr>
              <a:t>）</a:t>
            </a:r>
            <a:r>
              <a:rPr lang="zh-TW" altLang="en-US" sz="2200" b="1" dirty="0">
                <a:latin typeface="微軟正黑體" pitchFamily="34"/>
                <a:ea typeface="微軟正黑體" pitchFamily="34"/>
              </a:rPr>
              <a:t>營運計畫</a:t>
            </a:r>
            <a:endParaRPr lang="zh-TW" sz="2200" b="1" dirty="0"/>
          </a:p>
        </p:txBody>
      </p:sp>
      <p:sp>
        <p:nvSpPr>
          <p:cNvPr id="5" name="文字方塊 7"/>
          <p:cNvSpPr txBox="1"/>
          <p:nvPr/>
        </p:nvSpPr>
        <p:spPr>
          <a:xfrm>
            <a:off x="399569" y="1269342"/>
            <a:ext cx="8132871" cy="3785652"/>
          </a:xfrm>
          <a:prstGeom prst="rect">
            <a:avLst/>
          </a:prstGeom>
          <a:noFill/>
          <a:ln>
            <a:noFill/>
          </a:ln>
        </p:spPr>
        <p:txBody>
          <a:bodyPr vert="horz" wrap="square" lIns="91440" tIns="45720" rIns="91440" bIns="45720" anchor="t" anchorCtr="0" compatLnSpc="1">
            <a:spAutoFit/>
          </a:bodyPr>
          <a:lstStyle/>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於環境教育認證系統定期填報環境教育每季執行成果；設施場所認證證書登載事項依法定天數內辦理異動申請；環境教育人員依照實際情況辦理異動申請；配合填寫國環院問卷調查資料。</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達到原認證申請或展延所設定的短期目標。</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派員參與國環國環院辦理之環境教育增能訓練、評鑑說明會及環境教育認證系統說明會。</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設施場所環境自然或人文特色呈現。</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編列環境教育設施場所年度所需經費。</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建立與外部單位（機構、設施場所、學校、社區、</a:t>
            </a:r>
            <a:r>
              <a:rPr lang="en-US" altLang="zh-TW" sz="2000" kern="0" dirty="0">
                <a:solidFill>
                  <a:srgbClr val="000000"/>
                </a:solidFill>
                <a:latin typeface="微軟正黑體" pitchFamily="34"/>
                <a:ea typeface="微軟正黑體" pitchFamily="34"/>
              </a:rPr>
              <a:t>NGO</a:t>
            </a:r>
            <a:r>
              <a:rPr lang="zh-TW" altLang="en-US" sz="2000" kern="0" dirty="0">
                <a:solidFill>
                  <a:srgbClr val="000000"/>
                </a:solidFill>
                <a:latin typeface="微軟正黑體" pitchFamily="34"/>
                <a:ea typeface="微軟正黑體" pitchFamily="34"/>
              </a:rPr>
              <a:t>、社區大學或企業等）的夥伴關係。</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設置客服專線及網站，提供課程方案、交通資訊、開放時段等諮詢服務。</a:t>
            </a:r>
            <a:endParaRPr lang="zh-TW" altLang="en-US" sz="2000" kern="0" dirty="0">
              <a:solidFill>
                <a:srgbClr val="000000"/>
              </a:solidFill>
              <a:latin typeface="微軟正黑體" pitchFamily="34"/>
              <a:ea typeface="微軟正黑體" pitchFamily="34"/>
            </a:endParaRPr>
          </a:p>
        </p:txBody>
      </p:sp>
      <p:sp>
        <p:nvSpPr>
          <p:cNvPr id="8" name="文字方塊 23"/>
          <p:cNvSpPr txBox="1"/>
          <p:nvPr/>
        </p:nvSpPr>
        <p:spPr>
          <a:xfrm>
            <a:off x="899591" y="882315"/>
            <a:ext cx="2088233"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smtClean="0">
                <a:solidFill>
                  <a:srgbClr val="FF0000"/>
                </a:solidFill>
                <a:latin typeface="微軟正黑體" pitchFamily="34"/>
                <a:ea typeface="微軟正黑體" pitchFamily="34"/>
                <a:cs typeface="Times New Roman" pitchFamily="18"/>
              </a:rPr>
              <a:t>12</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15</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8219687" cy="3477875"/>
          </a:xfrm>
          <a:prstGeom prst="rect">
            <a:avLst/>
          </a:prstGeom>
          <a:noFill/>
          <a:ln>
            <a:noFill/>
          </a:ln>
        </p:spPr>
        <p:txBody>
          <a:bodyPr vert="horz" wrap="square" lIns="91440" tIns="45720" rIns="91440" bIns="45720" anchor="t" anchorCtr="0" compatLnSpc="1">
            <a:spAutoFit/>
          </a:bodyPr>
          <a:lstStyle/>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系統登載之環境教育人員參與國環院辦理環境教育增能訓練、評鑑說明會及環境教育認證系統說明會。</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定期檢討參與核定課程或相關環境教育活動人數或教學成果及客源回流情形，並依檢視結果調整因應。</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主動與偏鄉之地區、學校或社區的夥伴關係並有互動連結，交流連繫或是進行環境行動；推動樂齡或企業</a:t>
            </a:r>
            <a:r>
              <a:rPr lang="en-US" altLang="zh-TW" sz="2000" kern="0" dirty="0">
                <a:solidFill>
                  <a:srgbClr val="000000"/>
                </a:solidFill>
                <a:latin typeface="微軟正黑體" pitchFamily="34"/>
                <a:ea typeface="微軟正黑體" pitchFamily="34"/>
              </a:rPr>
              <a:t>ESG</a:t>
            </a:r>
            <a:r>
              <a:rPr lang="zh-TW" altLang="en-US" sz="2000" kern="0" dirty="0">
                <a:solidFill>
                  <a:srgbClr val="000000"/>
                </a:solidFill>
                <a:latin typeface="微軟正黑體" pitchFamily="34"/>
                <a:ea typeface="微軟正黑體" pitchFamily="34"/>
              </a:rPr>
              <a:t>環境教育活動。</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設施場所環境自然或人文特色維護與保育作為。</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定期檢視實際情形與原認證申請或展延目標值差異，並有調整因應措施（如異動申請）；朝向原認證申請或展延所設定的中長期目標發展或依據前次評鑑建議事項有持續精進調整。</a:t>
            </a:r>
          </a:p>
          <a:p>
            <a:pPr marL="457200" lvl="0" indent="-457200" algn="just" hangingPunct="0">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持續創新行銷策略並善用資源，提升場所曝光率與參與率。</a:t>
            </a:r>
            <a:endParaRPr lang="zh-TW" altLang="en-US" sz="2000" kern="0" dirty="0">
              <a:solidFill>
                <a:srgbClr val="000000"/>
              </a:solidFill>
              <a:latin typeface="微軟正黑體" pitchFamily="34"/>
              <a:ea typeface="微軟正黑體" pitchFamily="34"/>
            </a:endParaRP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5"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（一</a:t>
            </a:r>
            <a:r>
              <a:rPr lang="zh-TW" sz="2200" b="1" dirty="0">
                <a:latin typeface="微軟正黑體" pitchFamily="34"/>
                <a:ea typeface="微軟正黑體" pitchFamily="34"/>
              </a:rPr>
              <a:t>）</a:t>
            </a:r>
            <a:r>
              <a:rPr lang="zh-TW" altLang="en-US" sz="2200" b="1" dirty="0">
                <a:latin typeface="微軟正黑體" pitchFamily="34"/>
                <a:ea typeface="微軟正黑體" pitchFamily="34"/>
              </a:rPr>
              <a:t>營運計畫</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16</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（二</a:t>
            </a:r>
            <a:r>
              <a:rPr lang="zh-TW" sz="2200" b="1" dirty="0">
                <a:latin typeface="微軟正黑體" pitchFamily="34"/>
                <a:ea typeface="微軟正黑體" pitchFamily="34"/>
              </a:rPr>
              <a:t>）</a:t>
            </a:r>
            <a:r>
              <a:rPr lang="zh-TW" altLang="en-US" sz="2200" b="1" dirty="0"/>
              <a:t>環境負荷及安全維護</a:t>
            </a:r>
            <a:endParaRPr lang="zh-TW" sz="2200" b="1" dirty="0"/>
          </a:p>
        </p:txBody>
      </p:sp>
      <p:sp>
        <p:nvSpPr>
          <p:cNvPr id="5" name="文字方塊 7"/>
          <p:cNvSpPr txBox="1"/>
          <p:nvPr/>
        </p:nvSpPr>
        <p:spPr>
          <a:xfrm>
            <a:off x="399569" y="1269342"/>
            <a:ext cx="7628815" cy="3323987"/>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環境保護</a:t>
            </a:r>
            <a:r>
              <a:rPr lang="zh-TW" altLang="en-US" sz="2000" kern="0" dirty="0">
                <a:solidFill>
                  <a:srgbClr val="000000"/>
                </a:solidFill>
                <a:latin typeface="微軟正黑體" pitchFamily="34"/>
                <a:ea typeface="微軟正黑體" pitchFamily="34"/>
              </a:rPr>
              <a:t>措施及環境友善配套措施說明（例如：源頭減量及無菸環境等相關做法）。</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落實</a:t>
            </a:r>
            <a:r>
              <a:rPr lang="zh-TW" altLang="en-US" sz="2000" kern="0" dirty="0">
                <a:solidFill>
                  <a:srgbClr val="000000"/>
                </a:solidFill>
                <a:latin typeface="微軟正黑體" pitchFamily="34"/>
                <a:ea typeface="微軟正黑體" pitchFamily="34"/>
              </a:rPr>
              <a:t>認證申請時之安全維護規劃（含：課程操作安全措施、緊急救護作業程序、鄰近醫療救護資源），場所內定期檢查、維護和更新安全設施與裝備；教學前進行場地安全檢視，並備有災害防救與緊急事件處理流程。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環境</a:t>
            </a:r>
            <a:r>
              <a:rPr lang="zh-TW" altLang="en-US" sz="2000" kern="0" dirty="0">
                <a:solidFill>
                  <a:srgbClr val="000000"/>
                </a:solidFill>
                <a:latin typeface="微軟正黑體" pitchFamily="34"/>
                <a:ea typeface="微軟正黑體" pitchFamily="34"/>
              </a:rPr>
              <a:t>承載量評估（例如：人數管控、車輛管控）。</a:t>
            </a:r>
          </a:p>
        </p:txBody>
      </p:sp>
      <p:sp>
        <p:nvSpPr>
          <p:cNvPr id="8" name="文字方塊 23"/>
          <p:cNvSpPr txBox="1"/>
          <p:nvPr/>
        </p:nvSpPr>
        <p:spPr>
          <a:xfrm>
            <a:off x="899591" y="882315"/>
            <a:ext cx="165618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17</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787639" cy="286232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以</a:t>
            </a:r>
            <a:r>
              <a:rPr lang="zh-TW" altLang="en-US" sz="2000" kern="0" dirty="0">
                <a:solidFill>
                  <a:srgbClr val="000000"/>
                </a:solidFill>
                <a:latin typeface="微軟正黑體" pitchFamily="34"/>
                <a:ea typeface="微軟正黑體" pitchFamily="34"/>
              </a:rPr>
              <a:t>環境友善方式運用及優化設施場所內的資源、設施、空間。（如：場所降低開發、雙語標示、綠能發電等）</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設施</a:t>
            </a:r>
            <a:r>
              <a:rPr lang="zh-TW" altLang="en-US" sz="2000" kern="0" dirty="0">
                <a:solidFill>
                  <a:srgbClr val="000000"/>
                </a:solidFill>
                <a:latin typeface="微軟正黑體" pitchFamily="34"/>
                <a:ea typeface="微軟正黑體" pitchFamily="34"/>
              </a:rPr>
              <a:t>場所人員進行急救技能培訓及安全應變演練，提升場域安全管理能力。</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發展</a:t>
            </a:r>
            <a:r>
              <a:rPr lang="zh-TW" altLang="en-US" sz="2000" kern="0" dirty="0">
                <a:solidFill>
                  <a:srgbClr val="000000"/>
                </a:solidFill>
                <a:latin typeface="微軟正黑體" pitchFamily="34"/>
                <a:ea typeface="微軟正黑體" pitchFamily="34"/>
              </a:rPr>
              <a:t>新的或提升設施場所管理模式，例如引進智慧化設施或升級環境監測系統。</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201622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6</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3"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（二</a:t>
            </a:r>
            <a:r>
              <a:rPr lang="zh-TW" sz="2200" b="1" dirty="0">
                <a:latin typeface="微軟正黑體" pitchFamily="34"/>
                <a:ea typeface="微軟正黑體" pitchFamily="34"/>
              </a:rPr>
              <a:t>）</a:t>
            </a:r>
            <a:r>
              <a:rPr lang="zh-TW" altLang="en-US" sz="2200" b="1" dirty="0"/>
              <a:t>環境負荷及安全維護</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18</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（三</a:t>
            </a:r>
            <a:r>
              <a:rPr lang="zh-TW" sz="2200" b="1" dirty="0">
                <a:latin typeface="微軟正黑體" pitchFamily="34"/>
                <a:ea typeface="微軟正黑體" pitchFamily="34"/>
              </a:rPr>
              <a:t>）</a:t>
            </a:r>
            <a:r>
              <a:rPr lang="zh-TW" altLang="en-US" sz="2200" b="1" dirty="0">
                <a:latin typeface="微軟正黑體" pitchFamily="34"/>
                <a:ea typeface="微軟正黑體" pitchFamily="34"/>
              </a:rPr>
              <a:t>結合淨零綠生活</a:t>
            </a:r>
            <a:endParaRPr lang="zh-TW" sz="2200" b="1" dirty="0"/>
          </a:p>
        </p:txBody>
      </p:sp>
      <p:sp>
        <p:nvSpPr>
          <p:cNvPr id="5" name="文字方塊 7"/>
          <p:cNvSpPr txBox="1"/>
          <p:nvPr/>
        </p:nvSpPr>
        <p:spPr>
          <a:xfrm>
            <a:off x="399569" y="1269342"/>
            <a:ext cx="7844839" cy="959109"/>
          </a:xfrm>
          <a:prstGeom prst="rect">
            <a:avLst/>
          </a:prstGeom>
          <a:noFill/>
          <a:ln>
            <a:noFill/>
          </a:ln>
        </p:spPr>
        <p:txBody>
          <a:bodyPr vert="horz" wrap="square" lIns="91440" tIns="45720" rIns="91440" bIns="45720" anchor="t" anchorCtr="0" compatLnSpc="1">
            <a:spAutoFit/>
          </a:bodyPr>
          <a:lstStyle/>
          <a:p>
            <a:pPr lvl="0" algn="just" hangingPunct="0">
              <a:lnSpc>
                <a:spcPct val="150000"/>
              </a:lnSpc>
              <a:buSzPct val="100000"/>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因應</a:t>
            </a:r>
            <a:r>
              <a:rPr lang="en-US" altLang="zh-TW" sz="2000" kern="0" dirty="0">
                <a:solidFill>
                  <a:srgbClr val="000000"/>
                </a:solidFill>
                <a:latin typeface="微軟正黑體" pitchFamily="34"/>
                <a:ea typeface="微軟正黑體" pitchFamily="34"/>
              </a:rPr>
              <a:t>2050</a:t>
            </a:r>
            <a:r>
              <a:rPr lang="zh-TW" altLang="en-US" sz="2000" kern="0" dirty="0">
                <a:solidFill>
                  <a:srgbClr val="000000"/>
                </a:solidFill>
                <a:latin typeface="微軟正黑體" pitchFamily="34"/>
                <a:ea typeface="微軟正黑體" pitchFamily="34"/>
              </a:rPr>
              <a:t>年淨零排放目標，對於場域內軟硬體設施及經營管理，與淨零綠生活戰略相關連結。</a:t>
            </a:r>
            <a:endParaRPr lang="en-US" sz="2000" b="0" i="0" u="none" strike="noStrike" kern="0" cap="none" spc="0" baseline="0" dirty="0">
              <a:solidFill>
                <a:srgbClr val="000000"/>
              </a:solidFill>
              <a:uFillTx/>
              <a:latin typeface="微軟正黑體" pitchFamily="34"/>
              <a:ea typeface="微軟正黑體" pitchFamily="34"/>
            </a:endParaRPr>
          </a:p>
        </p:txBody>
      </p:sp>
      <p:sp>
        <p:nvSpPr>
          <p:cNvPr id="8"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3</a:t>
            </a:r>
            <a:r>
              <a:rPr lang="zh-TW" sz="1200" b="0" i="0" u="none" strike="noStrike" kern="0" cap="none" spc="0" baseline="0" dirty="0" smtClean="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19</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p:cNvSpPr>
          <p:nvPr/>
        </p:nvSpPr>
        <p:spPr>
          <a:xfrm>
            <a:off x="457200" y="141485"/>
            <a:ext cx="8229600" cy="594122"/>
          </a:xfrm>
          <a:prstGeom prst="rect">
            <a:avLst/>
          </a:prstGeom>
        </p:spPr>
        <p:txBody>
          <a:bodyPr anchorCtr="1"/>
          <a:lstStyle>
            <a:lvl1pPr marL="0" marR="0" lvl="0" indent="0" algn="l" defTabSz="914400" rtl="0" fontAlgn="auto" hangingPunct="1">
              <a:lnSpc>
                <a:spcPct val="100000"/>
              </a:lnSpc>
              <a:spcBef>
                <a:spcPts val="0"/>
              </a:spcBef>
              <a:spcAft>
                <a:spcPts val="0"/>
              </a:spcAft>
              <a:buNone/>
              <a:tabLst/>
              <a:defRPr lang="zh-TW" sz="4400" b="0" i="0" u="none" strike="noStrike" kern="1200" cap="none" spc="0" baseline="0">
                <a:solidFill>
                  <a:srgbClr val="1F497D"/>
                </a:solidFill>
                <a:uFillTx/>
                <a:latin typeface="Tw Cen MT"/>
                <a:ea typeface="微軟正黑體"/>
              </a:defRPr>
            </a:lvl1pPr>
          </a:lstStyle>
          <a:p>
            <a:pPr algn="ctr"/>
            <a:r>
              <a:rPr lang="zh-TW" altLang="en-US" sz="3600" b="1" dirty="0"/>
              <a:t>簡報大綱</a:t>
            </a:r>
          </a:p>
        </p:txBody>
      </p:sp>
      <p:cxnSp>
        <p:nvCxnSpPr>
          <p:cNvPr id="5" name="直線接點 4"/>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412776" y="1699417"/>
            <a:ext cx="6318448" cy="2308324"/>
          </a:xfrm>
          <a:prstGeom prst="rect">
            <a:avLst/>
          </a:prstGeom>
        </p:spPr>
        <p:txBody>
          <a:bodyPr wrap="square">
            <a:spAutoFit/>
          </a:bodyPr>
          <a:lstStyle/>
          <a:p>
            <a:pPr>
              <a:lnSpc>
                <a:spcPct val="150000"/>
              </a:lnSpc>
            </a:pPr>
            <a:r>
              <a:rPr lang="zh-TW" altLang="en-US" sz="2400" dirty="0">
                <a:latin typeface="微軟正黑體" pitchFamily="34" charset="-120"/>
                <a:ea typeface="微軟正黑體" pitchFamily="34" charset="-120"/>
              </a:rPr>
              <a:t>一、環境教育人力配置</a:t>
            </a:r>
          </a:p>
          <a:p>
            <a:pPr>
              <a:lnSpc>
                <a:spcPct val="150000"/>
              </a:lnSpc>
            </a:pPr>
            <a:r>
              <a:rPr lang="zh-TW" altLang="en-US" sz="2400" dirty="0">
                <a:latin typeface="微軟正黑體" pitchFamily="34" charset="-120"/>
                <a:ea typeface="微軟正黑體" pitchFamily="34" charset="-120"/>
              </a:rPr>
              <a:t>二、環境教育</a:t>
            </a:r>
            <a:r>
              <a:rPr lang="zh-TW" altLang="en-US" sz="2400" dirty="0" smtClean="0">
                <a:latin typeface="微軟正黑體" pitchFamily="34" charset="-120"/>
                <a:ea typeface="微軟正黑體" pitchFamily="34" charset="-120"/>
              </a:rPr>
              <a:t>課程方案</a:t>
            </a:r>
            <a:endParaRPr lang="zh-TW" altLang="en-US" sz="2400" dirty="0">
              <a:latin typeface="微軟正黑體" pitchFamily="34" charset="-120"/>
              <a:ea typeface="微軟正黑體" pitchFamily="34" charset="-120"/>
            </a:endParaRPr>
          </a:p>
          <a:p>
            <a:pPr>
              <a:lnSpc>
                <a:spcPct val="150000"/>
              </a:lnSpc>
            </a:pPr>
            <a:r>
              <a:rPr lang="zh-TW" altLang="en-US" sz="2400" dirty="0">
                <a:latin typeface="微軟正黑體" pitchFamily="34" charset="-120"/>
                <a:ea typeface="微軟正黑體" pitchFamily="34" charset="-120"/>
              </a:rPr>
              <a:t>三、經營管理</a:t>
            </a:r>
          </a:p>
          <a:p>
            <a:pPr>
              <a:lnSpc>
                <a:spcPct val="150000"/>
              </a:lnSpc>
            </a:pPr>
            <a:r>
              <a:rPr lang="zh-TW" altLang="en-US" sz="2400" dirty="0">
                <a:latin typeface="微軟正黑體" pitchFamily="34" charset="-120"/>
                <a:ea typeface="微軟正黑體" pitchFamily="34" charset="-120"/>
              </a:rPr>
              <a:t>四、行政配合加分項目</a:t>
            </a:r>
          </a:p>
        </p:txBody>
      </p:sp>
    </p:spTree>
    <p:extLst>
      <p:ext uri="{BB962C8B-B14F-4D97-AF65-F5344CB8AC3E}">
        <p14:creationId xmlns:p14="http://schemas.microsoft.com/office/powerpoint/2010/main" val="329164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8219687"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結合</a:t>
            </a:r>
            <a:r>
              <a:rPr lang="zh-TW" altLang="en-US" sz="2000" kern="0" dirty="0">
                <a:solidFill>
                  <a:srgbClr val="000000"/>
                </a:solidFill>
                <a:latin typeface="微軟正黑體" pitchFamily="34"/>
                <a:ea typeface="微軟正黑體" pitchFamily="34"/>
              </a:rPr>
              <a:t>環境教育課程進行淨零綠生活推廣。</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取得</a:t>
            </a:r>
            <a:r>
              <a:rPr lang="zh-TW" altLang="en-US" sz="2000" kern="0" dirty="0">
                <a:solidFill>
                  <a:srgbClr val="000000"/>
                </a:solidFill>
                <a:latin typeface="微軟正黑體" pitchFamily="34"/>
                <a:ea typeface="微軟正黑體" pitchFamily="34"/>
              </a:rPr>
              <a:t>中央及地方政府淨零綠生活相關獎項或認證，成為綠生活示範點，並藉此進行推廣與共享。（如：碳足跡標章、綠建築標章、金牌農村、社區營造獎、低碳社區標章等各類獎項）</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65618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3</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三</a:t>
            </a:r>
            <a:r>
              <a:rPr lang="zh-TW" sz="2500" b="1" dirty="0"/>
              <a:t>、</a:t>
            </a:r>
            <a:r>
              <a:rPr lang="zh-TW" altLang="en-US" sz="2500" b="1" dirty="0"/>
              <a:t>經營管理</a:t>
            </a:r>
            <a:r>
              <a:rPr lang="en-US" altLang="zh-TW" sz="2500" b="1" dirty="0"/>
              <a:t/>
            </a:r>
            <a:br>
              <a:rPr lang="en-US" altLang="zh-TW" sz="2500" b="1" dirty="0"/>
            </a:br>
            <a:r>
              <a:rPr lang="zh-TW" altLang="en-US" sz="2500" b="1" dirty="0"/>
              <a:t>（三</a:t>
            </a:r>
            <a:r>
              <a:rPr lang="zh-TW" sz="2200" b="1" dirty="0">
                <a:latin typeface="微軟正黑體" pitchFamily="34"/>
                <a:ea typeface="微軟正黑體" pitchFamily="34"/>
              </a:rPr>
              <a:t>）</a:t>
            </a:r>
            <a:r>
              <a:rPr lang="zh-TW" altLang="en-US" sz="2200" b="1" dirty="0">
                <a:latin typeface="微軟正黑體" pitchFamily="34"/>
                <a:ea typeface="微軟正黑體" pitchFamily="34"/>
              </a:rPr>
              <a:t>結合淨零綠生活</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20</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4177482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四、行政配合 加分項目</a:t>
            </a:r>
            <a:endParaRPr lang="zh-TW" sz="2200" b="1" dirty="0"/>
          </a:p>
        </p:txBody>
      </p:sp>
      <p:sp>
        <p:nvSpPr>
          <p:cNvPr id="5" name="文字方塊 7"/>
          <p:cNvSpPr txBox="1"/>
          <p:nvPr/>
        </p:nvSpPr>
        <p:spPr>
          <a:xfrm>
            <a:off x="399569" y="1417875"/>
            <a:ext cx="8739849" cy="3170099"/>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積極配合環境部環保政策並宣導。</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申請國環院辦理之環境教育場所補（捐）助計畫。</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擴大環境教育課程或活動參與對象，其對象為樂齡族群、原住民族群、弱勢族群（身心障礙、低收入戶等）等</a:t>
            </a:r>
            <a:r>
              <a:rPr lang="en-US" altLang="zh-TW" sz="2000" kern="0" dirty="0">
                <a:solidFill>
                  <a:srgbClr val="000000"/>
                </a:solidFill>
                <a:latin typeface="微軟正黑體" pitchFamily="34"/>
                <a:ea typeface="微軟正黑體" pitchFamily="34"/>
              </a:rPr>
              <a:t>3</a:t>
            </a:r>
            <a:r>
              <a:rPr lang="zh-TW" altLang="en-US" sz="2000" kern="0" dirty="0">
                <a:solidFill>
                  <a:srgbClr val="000000"/>
                </a:solidFill>
                <a:latin typeface="微軟正黑體" pitchFamily="34"/>
                <a:ea typeface="微軟正黑體" pitchFamily="34"/>
              </a:rPr>
              <a:t>項族群。</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假日辦理環境教育課程或活動。</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促進性平與消費者權益保護的措施及友善性別設施優化。</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除訪查與評鑑外，場所配合環境部參訪或相關活動。</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協助配合中央或地方縣市政府進行設攤宣導。</a:t>
            </a:r>
          </a:p>
          <a:p>
            <a:pPr marL="457200" lvl="0" indent="-457200" algn="just" hangingPunct="0">
              <a:lnSpc>
                <a:spcPts val="24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場所人員具有國環院淨零綠生活種子講師資格、淨零綠領人才培育課程證明。</a:t>
            </a:r>
            <a:endParaRPr lang="zh-TW" altLang="en-US" sz="2000" kern="0" dirty="0">
              <a:solidFill>
                <a:srgbClr val="000000"/>
              </a:solidFill>
              <a:latin typeface="微軟正黑體" pitchFamily="34"/>
              <a:ea typeface="微軟正黑體" pitchFamily="34"/>
            </a:endParaRPr>
          </a:p>
        </p:txBody>
      </p:sp>
      <p:sp>
        <p:nvSpPr>
          <p:cNvPr id="8" name="文字方塊 23"/>
          <p:cNvSpPr txBox="1"/>
          <p:nvPr/>
        </p:nvSpPr>
        <p:spPr>
          <a:xfrm>
            <a:off x="899591" y="882315"/>
            <a:ext cx="2088233"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15</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21</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a:extLst>
              <a:ext uri="{FF2B5EF4-FFF2-40B4-BE49-F238E27FC236}">
                <a16:creationId xmlns="" xmlns:a16="http://schemas.microsoft.com/office/drawing/2014/main" id="{57EED7B6-DF6F-4A9D-AA29-2EF26DC586BA}"/>
              </a:ext>
            </a:extLst>
          </p:cNvPr>
          <p:cNvSpPr txBox="1"/>
          <p:nvPr/>
        </p:nvSpPr>
        <p:spPr>
          <a:xfrm>
            <a:off x="744670" y="1971586"/>
            <a:ext cx="7654661" cy="1200329"/>
          </a:xfrm>
          <a:prstGeom prst="rect">
            <a:avLst/>
          </a:prstGeom>
          <a:noFill/>
        </p:spPr>
        <p:txBody>
          <a:bodyPr wrap="none" rtlCol="0">
            <a:spAutoFit/>
          </a:bodyPr>
          <a:lstStyle/>
          <a:p>
            <a:pPr algn="ctr"/>
            <a:r>
              <a:rPr lang="zh-TW" altLang="en-US" sz="2400" b="1" dirty="0">
                <a:latin typeface="微軟正黑體" pitchFamily="34" charset="-120"/>
                <a:ea typeface="微軟正黑體" pitchFamily="34" charset="-120"/>
              </a:rPr>
              <a:t>自評總分</a:t>
            </a:r>
            <a:r>
              <a:rPr lang="en-US" altLang="zh-TW" sz="2400" b="1" dirty="0">
                <a:latin typeface="微軟正黑體" pitchFamily="34" charset="-120"/>
                <a:ea typeface="微軟正黑體" pitchFamily="34" charset="-120"/>
              </a:rPr>
              <a:t>_____</a:t>
            </a:r>
            <a:r>
              <a:rPr lang="zh-TW" altLang="en-US" sz="2400" b="1" dirty="0" smtClean="0">
                <a:latin typeface="微軟正黑體" pitchFamily="34" charset="-120"/>
                <a:ea typeface="微軟正黑體" pitchFamily="34" charset="-120"/>
              </a:rPr>
              <a:t>分</a:t>
            </a:r>
            <a:endParaRPr lang="en-US" altLang="zh-TW" sz="2400" b="1" dirty="0" smtClean="0">
              <a:latin typeface="微軟正黑體" pitchFamily="34" charset="-120"/>
              <a:ea typeface="微軟正黑體" pitchFamily="34" charset="-120"/>
            </a:endParaRPr>
          </a:p>
          <a:p>
            <a:pPr algn="ctr"/>
            <a:endParaRPr lang="en-US" altLang="zh-TW" sz="2400" b="1" dirty="0" smtClean="0">
              <a:latin typeface="微軟正黑體" pitchFamily="34" charset="-120"/>
              <a:ea typeface="微軟正黑體" pitchFamily="34" charset="-120"/>
            </a:endParaRPr>
          </a:p>
          <a:p>
            <a:pPr algn="ctr"/>
            <a:r>
              <a:rPr lang="zh-TW" altLang="en-US" sz="2400" b="1" dirty="0" smtClean="0">
                <a:latin typeface="微軟正黑體" pitchFamily="34" charset="-120"/>
                <a:ea typeface="微軟正黑體" pitchFamily="34" charset="-120"/>
              </a:rPr>
              <a:t>含</a:t>
            </a:r>
            <a:r>
              <a:rPr lang="zh-TW" altLang="en-US" sz="2400" b="1" dirty="0">
                <a:latin typeface="微軟正黑體" pitchFamily="34" charset="-120"/>
                <a:ea typeface="微軟正黑體" pitchFamily="34" charset="-120"/>
              </a:rPr>
              <a:t>基本項目</a:t>
            </a:r>
            <a:r>
              <a:rPr lang="en-US" altLang="zh-TW" sz="2400" b="1" dirty="0">
                <a:latin typeface="微軟正黑體" pitchFamily="34" charset="-120"/>
                <a:ea typeface="微軟正黑體" pitchFamily="34" charset="-120"/>
              </a:rPr>
              <a:t>____</a:t>
            </a:r>
            <a:r>
              <a:rPr lang="zh-TW" altLang="en-US" sz="2400" b="1" dirty="0">
                <a:latin typeface="微軟正黑體" pitchFamily="34" charset="-120"/>
                <a:ea typeface="微軟正黑體" pitchFamily="34" charset="-120"/>
              </a:rPr>
              <a:t>分、進階項目</a:t>
            </a:r>
            <a:r>
              <a:rPr lang="en-US" altLang="zh-TW" sz="2400" b="1" dirty="0">
                <a:latin typeface="微軟正黑體" pitchFamily="34" charset="-120"/>
                <a:ea typeface="微軟正黑體" pitchFamily="34" charset="-120"/>
              </a:rPr>
              <a:t>_____</a:t>
            </a:r>
            <a:r>
              <a:rPr lang="zh-TW" altLang="en-US" sz="2400" b="1" dirty="0" smtClean="0">
                <a:latin typeface="微軟正黑體" pitchFamily="34" charset="-120"/>
                <a:ea typeface="微軟正黑體" pitchFamily="34" charset="-120"/>
              </a:rPr>
              <a:t>分、行政加分</a:t>
            </a:r>
            <a:r>
              <a:rPr lang="en-US" altLang="zh-TW" sz="2400" b="1" dirty="0" smtClean="0">
                <a:latin typeface="微軟正黑體" pitchFamily="34" charset="-120"/>
                <a:ea typeface="微軟正黑體" pitchFamily="34" charset="-120"/>
              </a:rPr>
              <a:t>_____</a:t>
            </a:r>
            <a:r>
              <a:rPr lang="zh-TW" altLang="en-US" sz="2400" b="1" dirty="0" smtClean="0">
                <a:latin typeface="微軟正黑體" pitchFamily="34" charset="-120"/>
                <a:ea typeface="微軟正黑體" pitchFamily="34" charset="-120"/>
              </a:rPr>
              <a:t>分</a:t>
            </a:r>
            <a:endParaRPr lang="zh-TW" altLang="en-US" sz="2400" b="1" dirty="0">
              <a:latin typeface="微軟正黑體" pitchFamily="34" charset="-120"/>
              <a:ea typeface="微軟正黑體" pitchFamily="34" charset="-120"/>
            </a:endParaRPr>
          </a:p>
        </p:txBody>
      </p:sp>
      <p:sp>
        <p:nvSpPr>
          <p:cNvPr id="4"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22</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3984304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name="Slide107">
    <p:spTree>
      <p:nvGrpSpPr>
        <p:cNvPr id="1" name=""/>
        <p:cNvGrpSpPr/>
        <p:nvPr/>
      </p:nvGrpSpPr>
      <p:grpSpPr>
        <a:xfrm>
          <a:off x="0" y="0"/>
          <a:ext cx="0" cy="0"/>
          <a:chOff x="0" y="0"/>
          <a:chExt cx="0" cy="0"/>
        </a:xfrm>
      </p:grpSpPr>
      <p:sp>
        <p:nvSpPr>
          <p:cNvPr id="2" name="標題 4"/>
          <p:cNvSpPr txBox="1">
            <a:spLocks noGrp="1"/>
          </p:cNvSpPr>
          <p:nvPr>
            <p:ph type="ctrTitle"/>
          </p:nvPr>
        </p:nvSpPr>
        <p:spPr>
          <a:xfrm>
            <a:off x="611184" y="2116936"/>
            <a:ext cx="7772400" cy="1102519"/>
          </a:xfrm>
        </p:spPr>
        <p:txBody>
          <a:bodyPr/>
          <a:lstStyle/>
          <a:p>
            <a:pPr lvl="0"/>
            <a:r>
              <a:rPr lang="zh-TW" dirty="0">
                <a:solidFill>
                  <a:srgbClr val="000000"/>
                </a:solidFill>
                <a:latin typeface="微軟正黑體" pitchFamily="34"/>
                <a:ea typeface="微軟正黑體" pitchFamily="34"/>
              </a:rPr>
              <a:t>簡報完畢</a:t>
            </a:r>
            <a:r>
              <a:rPr lang="en-US" dirty="0">
                <a:solidFill>
                  <a:srgbClr val="000000"/>
                </a:solidFill>
                <a:latin typeface="微軟正黑體" pitchFamily="34"/>
                <a:ea typeface="微軟正黑體" pitchFamily="34"/>
              </a:rPr>
              <a:t/>
            </a:r>
            <a:br>
              <a:rPr lang="en-US" dirty="0">
                <a:solidFill>
                  <a:srgbClr val="000000"/>
                </a:solidFill>
                <a:latin typeface="微軟正黑體" pitchFamily="34"/>
                <a:ea typeface="微軟正黑體" pitchFamily="34"/>
              </a:rPr>
            </a:br>
            <a:r>
              <a:rPr lang="zh-TW" dirty="0">
                <a:solidFill>
                  <a:srgbClr val="000000"/>
                </a:solidFill>
                <a:latin typeface="微軟正黑體" pitchFamily="34"/>
                <a:ea typeface="微軟正黑體" pitchFamily="34"/>
              </a:rPr>
              <a:t>敬請指</a:t>
            </a:r>
            <a:r>
              <a:rPr lang="zh-TW" altLang="en-US" dirty="0">
                <a:solidFill>
                  <a:srgbClr val="000000"/>
                </a:solidFill>
                <a:latin typeface="微軟正黑體" pitchFamily="34"/>
                <a:ea typeface="微軟正黑體" pitchFamily="34"/>
              </a:rPr>
              <a:t>正</a:t>
            </a:r>
            <a:endParaRPr lang="zh-TW" dirty="0">
              <a:solidFill>
                <a:srgbClr val="000000"/>
              </a:solidFill>
              <a:latin typeface="微軟正黑體" pitchFamily="34"/>
              <a:ea typeface="微軟正黑體" pitchFamily="34"/>
            </a:endParaRPr>
          </a:p>
        </p:txBody>
      </p:sp>
      <p:sp>
        <p:nvSpPr>
          <p:cNvPr id="4"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23</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name="Slide165">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dirty="0"/>
              <a:t>一、環境教育專業人力</a:t>
            </a:r>
            <a:r>
              <a:rPr lang="en-US" sz="2500" b="1" dirty="0"/>
              <a:t/>
            </a:r>
            <a:br>
              <a:rPr lang="en-US" sz="2500" b="1" dirty="0"/>
            </a:br>
            <a:r>
              <a:rPr lang="zh-TW" sz="2200" b="1" dirty="0">
                <a:latin typeface="微軟正黑體" pitchFamily="34"/>
                <a:ea typeface="微軟正黑體" pitchFamily="34"/>
              </a:rPr>
              <a:t>（一）</a:t>
            </a:r>
            <a:r>
              <a:rPr lang="zh-TW" sz="2200" b="1" dirty="0"/>
              <a:t>人力配置說明</a:t>
            </a:r>
          </a:p>
        </p:txBody>
      </p:sp>
      <p:sp>
        <p:nvSpPr>
          <p:cNvPr id="5" name="文字方塊 7"/>
          <p:cNvSpPr txBox="1"/>
          <p:nvPr/>
        </p:nvSpPr>
        <p:spPr>
          <a:xfrm>
            <a:off x="399569" y="1269342"/>
            <a:ext cx="6260663" cy="959109"/>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行政</a:t>
            </a:r>
            <a:r>
              <a:rPr lang="zh-TW" altLang="en-US" sz="2000" kern="0" dirty="0">
                <a:solidFill>
                  <a:srgbClr val="000000"/>
                </a:solidFill>
                <a:latin typeface="微軟正黑體" pitchFamily="34"/>
                <a:ea typeface="微軟正黑體" pitchFamily="34"/>
              </a:rPr>
              <a:t>人員和教學人員工作配置。</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落實</a:t>
            </a:r>
            <a:r>
              <a:rPr lang="zh-TW" altLang="en-US" sz="2000" kern="0" dirty="0">
                <a:solidFill>
                  <a:srgbClr val="000000"/>
                </a:solidFill>
                <a:latin typeface="微軟正黑體" pitchFamily="34"/>
                <a:ea typeface="微軟正黑體" pitchFamily="34"/>
              </a:rPr>
              <a:t>原認證申請或展延規劃之增能培訓計畫。</a:t>
            </a:r>
          </a:p>
        </p:txBody>
      </p:sp>
      <p:sp>
        <p:nvSpPr>
          <p:cNvPr id="8"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0" name="文字方塊 9">
            <a:extLst>
              <a:ext uri="{FF2B5EF4-FFF2-40B4-BE49-F238E27FC236}">
                <a16:creationId xmlns="" xmlns:a16="http://schemas.microsoft.com/office/drawing/2014/main" id="{A78735D9-A9D0-4945-9217-FB7279B8AA7E}"/>
              </a:ext>
            </a:extLst>
          </p:cNvPr>
          <p:cNvSpPr txBox="1"/>
          <p:nvPr/>
        </p:nvSpPr>
        <p:spPr>
          <a:xfrm>
            <a:off x="2987824" y="827991"/>
            <a:ext cx="4603898" cy="456920"/>
          </a:xfrm>
          <a:prstGeom prst="rect">
            <a:avLst/>
          </a:prstGeom>
          <a:noFill/>
        </p:spPr>
        <p:txBody>
          <a:bodyPr wrap="square">
            <a:spAutoFit/>
          </a:bodyPr>
          <a:lstStyle/>
          <a:p>
            <a:pPr lvl="0" algn="just" hangingPunct="0">
              <a:lnSpc>
                <a:spcPct val="150000"/>
              </a:lnSpc>
              <a:buSzPct val="100000"/>
              <a:defRPr sz="1800" b="0" i="0" u="none" strike="noStrike" kern="0" cap="none" spc="0" baseline="0">
                <a:solidFill>
                  <a:srgbClr val="000000"/>
                </a:solidFill>
                <a:uFillTx/>
              </a:defRPr>
            </a:pPr>
            <a:r>
              <a:rPr lang="en-US" altLang="zh-TW" sz="1800" b="0" i="0" u="none" strike="noStrike" kern="0" cap="none" spc="0" baseline="0" dirty="0">
                <a:solidFill>
                  <a:srgbClr val="FF0000"/>
                </a:solidFill>
                <a:uFillTx/>
                <a:latin typeface="微軟正黑體" pitchFamily="34"/>
                <a:ea typeface="微軟正黑體" pitchFamily="34"/>
              </a:rPr>
              <a:t>[</a:t>
            </a:r>
            <a:r>
              <a:rPr lang="zh-TW" altLang="zh-TW" sz="1800" b="0" i="0" u="none" strike="noStrike" kern="0" cap="none" spc="0" baseline="0" dirty="0">
                <a:solidFill>
                  <a:srgbClr val="FF0000"/>
                </a:solidFill>
                <a:uFillTx/>
                <a:latin typeface="微軟正黑體" pitchFamily="34"/>
                <a:ea typeface="微軟正黑體" pitchFamily="34"/>
              </a:rPr>
              <a:t>若無具體事證請刪除該項目</a:t>
            </a:r>
            <a:r>
              <a:rPr lang="en-US" altLang="zh-TW" kern="0" dirty="0">
                <a:solidFill>
                  <a:srgbClr val="FF0000"/>
                </a:solidFill>
                <a:latin typeface="微軟正黑體" pitchFamily="34"/>
                <a:ea typeface="微軟正黑體" pitchFamily="34"/>
              </a:rPr>
              <a:t>]</a:t>
            </a:r>
            <a:endParaRPr lang="en-US" altLang="zh-TW" sz="1800" b="0" i="0" u="none" strike="noStrike" kern="0" cap="none" spc="0" baseline="0" dirty="0">
              <a:solidFill>
                <a:srgbClr val="FF0000"/>
              </a:solidFill>
              <a:uFillTx/>
              <a:latin typeface="微軟正黑體" pitchFamily="34"/>
              <a:ea typeface="微軟正黑體" pitchFamily="34"/>
            </a:endParaRPr>
          </a:p>
        </p:txBody>
      </p:sp>
      <p:sp>
        <p:nvSpPr>
          <p:cNvPr id="13"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3</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name="Slide39">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6275471"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具有</a:t>
            </a:r>
            <a:r>
              <a:rPr lang="zh-TW" altLang="en-US" sz="2000" kern="0" dirty="0">
                <a:solidFill>
                  <a:srgbClr val="000000"/>
                </a:solidFill>
                <a:latin typeface="微軟正黑體" pitchFamily="34"/>
                <a:ea typeface="微軟正黑體" pitchFamily="34"/>
              </a:rPr>
              <a:t>行政與教學人員能力評估機制，評估人員專業能力。</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符合</a:t>
            </a:r>
            <a:r>
              <a:rPr lang="zh-TW" altLang="en-US" sz="2000" kern="0" dirty="0">
                <a:solidFill>
                  <a:srgbClr val="000000"/>
                </a:solidFill>
                <a:latin typeface="微軟正黑體" pitchFamily="34"/>
                <a:ea typeface="微軟正黑體" pitchFamily="34"/>
              </a:rPr>
              <a:t>原認證申請或展延的中期發展目標，具有行政與教學人員培訓機制，提供專業增能與儲備計畫。</a:t>
            </a:r>
          </a:p>
        </p:txBody>
      </p:sp>
      <p:sp>
        <p:nvSpPr>
          <p:cNvPr id="5" name="標題 1"/>
          <p:cNvSpPr txBox="1">
            <a:spLocks noGrp="1"/>
          </p:cNvSpPr>
          <p:nvPr>
            <p:ph type="title"/>
          </p:nvPr>
        </p:nvSpPr>
        <p:spPr>
          <a:xfrm>
            <a:off x="457200" y="141485"/>
            <a:ext cx="8229600" cy="594122"/>
          </a:xfrm>
        </p:spPr>
        <p:txBody>
          <a:bodyPr anchorCtr="1"/>
          <a:lstStyle/>
          <a:p>
            <a:pPr lvl="0" algn="ctr">
              <a:lnSpc>
                <a:spcPts val="3000"/>
              </a:lnSpc>
            </a:pPr>
            <a:r>
              <a:rPr lang="zh-TW" sz="2500" b="1" dirty="0"/>
              <a:t>一、環境教育專業人力</a:t>
            </a:r>
            <a:r>
              <a:rPr lang="en-US" sz="2500" b="1" dirty="0"/>
              <a:t/>
            </a:r>
            <a:br>
              <a:rPr lang="en-US" sz="2500" b="1" dirty="0"/>
            </a:br>
            <a:r>
              <a:rPr lang="zh-TW" sz="2200" b="1" dirty="0">
                <a:latin typeface="微軟正黑體" pitchFamily="34"/>
                <a:ea typeface="微軟正黑體" pitchFamily="34"/>
              </a:rPr>
              <a:t>（一）人力配置說明</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4</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dirty="0"/>
              <a:t>一、環境教育專業人力</a:t>
            </a:r>
            <a:r>
              <a:rPr lang="en-US" sz="2500" b="1" dirty="0"/>
              <a:t/>
            </a:r>
            <a:br>
              <a:rPr lang="en-US" sz="2500" b="1" dirty="0"/>
            </a:br>
            <a:r>
              <a:rPr lang="zh-TW" sz="2200" b="1" dirty="0">
                <a:latin typeface="微軟正黑體" pitchFamily="34"/>
                <a:ea typeface="微軟正黑體" pitchFamily="34"/>
              </a:rPr>
              <a:t>（</a:t>
            </a:r>
            <a:r>
              <a:rPr lang="zh-TW" altLang="en-US" sz="2200" b="1" dirty="0">
                <a:latin typeface="微軟正黑體" pitchFamily="34"/>
                <a:ea typeface="微軟正黑體" pitchFamily="34"/>
              </a:rPr>
              <a:t>二</a:t>
            </a:r>
            <a:r>
              <a:rPr lang="zh-TW" sz="2200" b="1" dirty="0">
                <a:latin typeface="微軟正黑體" pitchFamily="34"/>
                <a:ea typeface="微軟正黑體" pitchFamily="34"/>
              </a:rPr>
              <a:t>）</a:t>
            </a:r>
            <a:r>
              <a:rPr lang="zh-TW" altLang="en-US" sz="2200" b="1" dirty="0"/>
              <a:t>人員專業執行能力</a:t>
            </a:r>
            <a:endParaRPr lang="zh-TW" sz="2200" b="1" dirty="0"/>
          </a:p>
        </p:txBody>
      </p:sp>
      <p:sp>
        <p:nvSpPr>
          <p:cNvPr id="5" name="文字方塊 7"/>
          <p:cNvSpPr txBox="1"/>
          <p:nvPr/>
        </p:nvSpPr>
        <p:spPr>
          <a:xfrm>
            <a:off x="399569" y="1269342"/>
            <a:ext cx="6260663" cy="147732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教學</a:t>
            </a:r>
            <a:r>
              <a:rPr lang="zh-TW" altLang="en-US" sz="2000" kern="0" dirty="0">
                <a:solidFill>
                  <a:srgbClr val="000000"/>
                </a:solidFill>
                <a:latin typeface="微軟正黑體" pitchFamily="34"/>
                <a:ea typeface="微軟正黑體" pitchFamily="34"/>
              </a:rPr>
              <a:t>人員（含志工、講師）的環境教育推廣或教學實務經驗，並實際執行環境教育課程方案。</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行政</a:t>
            </a:r>
            <a:r>
              <a:rPr lang="zh-TW" altLang="en-US" sz="2000" kern="0" dirty="0">
                <a:solidFill>
                  <a:srgbClr val="000000"/>
                </a:solidFill>
                <a:latin typeface="微軟正黑體" pitchFamily="34"/>
                <a:ea typeface="微軟正黑體" pitchFamily="34"/>
              </a:rPr>
              <a:t>人員的經營管理實務經驗。</a:t>
            </a:r>
          </a:p>
        </p:txBody>
      </p:sp>
      <p:sp>
        <p:nvSpPr>
          <p:cNvPr id="8"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5</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85367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6419487" cy="147732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依據</a:t>
            </a:r>
            <a:r>
              <a:rPr lang="zh-TW" altLang="en-US" sz="2000" kern="0" dirty="0">
                <a:solidFill>
                  <a:srgbClr val="000000"/>
                </a:solidFill>
                <a:latin typeface="微軟正黑體" pitchFamily="34"/>
                <a:ea typeface="微軟正黑體" pitchFamily="34"/>
              </a:rPr>
              <a:t>學員學習成效及回饋意見，進行教學檢討或調整課程方案。</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培養</a:t>
            </a:r>
            <a:r>
              <a:rPr lang="zh-TW" altLang="en-US" sz="2000" kern="0" dirty="0">
                <a:solidFill>
                  <a:srgbClr val="000000"/>
                </a:solidFill>
                <a:latin typeface="微軟正黑體" pitchFamily="34"/>
                <a:ea typeface="微軟正黑體" pitchFamily="34"/>
              </a:rPr>
              <a:t>團隊人員取得環境教育人員認證。</a:t>
            </a:r>
          </a:p>
        </p:txBody>
      </p:sp>
      <p:sp>
        <p:nvSpPr>
          <p:cNvPr id="5" name="標題 1"/>
          <p:cNvSpPr txBox="1">
            <a:spLocks noGrp="1"/>
          </p:cNvSpPr>
          <p:nvPr>
            <p:ph type="title"/>
          </p:nvPr>
        </p:nvSpPr>
        <p:spPr>
          <a:xfrm>
            <a:off x="457200" y="141485"/>
            <a:ext cx="8229600" cy="594122"/>
          </a:xfrm>
        </p:spPr>
        <p:txBody>
          <a:bodyPr anchorCtr="1"/>
          <a:lstStyle/>
          <a:p>
            <a:pPr lvl="0" algn="ctr">
              <a:lnSpc>
                <a:spcPts val="3000"/>
              </a:lnSpc>
            </a:pPr>
            <a:r>
              <a:rPr lang="zh-TW" sz="2500" b="1" dirty="0"/>
              <a:t>一、環境教育專業人力</a:t>
            </a:r>
            <a:r>
              <a:rPr lang="en-US" sz="2500" b="1" dirty="0"/>
              <a:t/>
            </a:r>
            <a:br>
              <a:rPr lang="en-US" sz="2500" b="1" dirty="0"/>
            </a:br>
            <a:r>
              <a:rPr lang="zh-TW" altLang="zh-TW" sz="2200" b="1" dirty="0">
                <a:latin typeface="微軟正黑體" pitchFamily="34"/>
                <a:ea typeface="微軟正黑體" pitchFamily="34"/>
              </a:rPr>
              <a:t>（</a:t>
            </a:r>
            <a:r>
              <a:rPr lang="zh-TW" altLang="en-US" sz="2200" b="1" dirty="0">
                <a:latin typeface="微軟正黑體" pitchFamily="34"/>
                <a:ea typeface="微軟正黑體" pitchFamily="34"/>
              </a:rPr>
              <a:t>二</a:t>
            </a:r>
            <a:r>
              <a:rPr lang="zh-TW" altLang="zh-TW" sz="2200" b="1" dirty="0">
                <a:latin typeface="微軟正黑體" pitchFamily="34"/>
                <a:ea typeface="微軟正黑體" pitchFamily="34"/>
              </a:rPr>
              <a:t>）</a:t>
            </a:r>
            <a:r>
              <a:rPr lang="zh-TW" altLang="en-US" sz="2200" b="1" dirty="0"/>
              <a:t>人員專業執行能力</a:t>
            </a:r>
            <a:endParaRPr lang="zh-TW" sz="2200" b="1" dirty="0">
              <a:latin typeface="微軟正黑體" pitchFamily="34"/>
              <a:ea typeface="微軟正黑體" pitchFamily="34"/>
            </a:endParaRP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6</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1995999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（一</a:t>
            </a:r>
            <a:r>
              <a:rPr lang="zh-TW" sz="2200" b="1" dirty="0">
                <a:latin typeface="微軟正黑體" pitchFamily="34"/>
                <a:ea typeface="微軟正黑體" pitchFamily="34"/>
              </a:rPr>
              <a:t>）</a:t>
            </a:r>
            <a:r>
              <a:rPr lang="zh-TW" altLang="en-US" sz="2200" b="1" dirty="0"/>
              <a:t>教學目標</a:t>
            </a:r>
            <a:endParaRPr lang="zh-TW" sz="2200" b="1" dirty="0"/>
          </a:p>
        </p:txBody>
      </p:sp>
      <p:sp>
        <p:nvSpPr>
          <p:cNvPr id="5" name="文字方塊 7"/>
          <p:cNvSpPr txBox="1"/>
          <p:nvPr/>
        </p:nvSpPr>
        <p:spPr>
          <a:xfrm>
            <a:off x="399569" y="1269342"/>
            <a:ext cx="8739849" cy="497444"/>
          </a:xfrm>
          <a:prstGeom prst="rect">
            <a:avLst/>
          </a:prstGeom>
          <a:noFill/>
          <a:ln>
            <a:noFill/>
          </a:ln>
        </p:spPr>
        <p:txBody>
          <a:bodyPr vert="horz" wrap="square" lIns="91440" tIns="45720" rIns="91440" bIns="45720" anchor="t" anchorCtr="0" compatLnSpc="1">
            <a:spAutoFit/>
          </a:bodyPr>
          <a:lstStyle/>
          <a:p>
            <a:pPr lvl="0" algn="just" hangingPunct="0">
              <a:lnSpc>
                <a:spcPct val="150000"/>
              </a:lnSpc>
              <a:buSzPct val="100000"/>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具有明確環境教育教學目標。</a:t>
            </a:r>
            <a:endParaRPr lang="en-US" sz="2000" b="0" i="0" u="none" strike="noStrike" kern="0" cap="none" spc="0" baseline="0" dirty="0">
              <a:solidFill>
                <a:srgbClr val="000000"/>
              </a:solidFill>
              <a:uFillTx/>
              <a:latin typeface="微軟正黑體" pitchFamily="34"/>
              <a:ea typeface="微軟正黑體" pitchFamily="34"/>
            </a:endParaRPr>
          </a:p>
        </p:txBody>
      </p:sp>
      <p:sp>
        <p:nvSpPr>
          <p:cNvPr id="8"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7</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3002129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2" y="1269342"/>
            <a:ext cx="7139566" cy="2400657"/>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核定課程執行（非單一教案）至少能連結</a:t>
            </a:r>
            <a:r>
              <a:rPr lang="en-US" altLang="zh-TW" sz="2000" kern="0" dirty="0">
                <a:solidFill>
                  <a:srgbClr val="000000"/>
                </a:solidFill>
                <a:latin typeface="微軟正黑體" pitchFamily="34"/>
                <a:ea typeface="微軟正黑體" pitchFamily="34"/>
              </a:rPr>
              <a:t>3</a:t>
            </a:r>
            <a:r>
              <a:rPr lang="zh-TW" altLang="en-US" sz="2000" kern="0" dirty="0">
                <a:solidFill>
                  <a:srgbClr val="000000"/>
                </a:solidFill>
                <a:latin typeface="微軟正黑體" pitchFamily="34"/>
                <a:ea typeface="微軟正黑體" pitchFamily="34"/>
              </a:rPr>
              <a:t>項以上環境教育教學目標（覺知、知識、態度、技能與行動）。</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說明與原認證申請或展延的短中長程目標契合程度。</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核定課程方案適用於兩個以上不同年齡層的對象（如小學生與成人）</a:t>
            </a:r>
            <a:endParaRPr lang="zh-TW" altLang="en-US" sz="2000" kern="0" dirty="0">
              <a:solidFill>
                <a:srgbClr val="000000"/>
              </a:solidFill>
              <a:latin typeface="微軟正黑體" pitchFamily="34"/>
              <a:ea typeface="微軟正黑體" pitchFamily="34"/>
            </a:endParaRP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3</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3"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（一</a:t>
            </a:r>
            <a:r>
              <a:rPr lang="zh-TW" sz="2200" b="1" dirty="0">
                <a:latin typeface="微軟正黑體" pitchFamily="34"/>
                <a:ea typeface="微軟正黑體" pitchFamily="34"/>
              </a:rPr>
              <a:t>）</a:t>
            </a:r>
            <a:r>
              <a:rPr lang="zh-TW" altLang="en-US" sz="2200" b="1" dirty="0"/>
              <a:t>教學目標</a:t>
            </a:r>
            <a:endParaRPr lang="zh-TW" sz="2200" b="1" dirty="0"/>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8</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3205078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altLang="en-US" sz="2500" b="1" dirty="0"/>
              <a:t>二</a:t>
            </a:r>
            <a:r>
              <a:rPr lang="zh-TW" sz="2500" b="1" dirty="0"/>
              <a:t>、</a:t>
            </a:r>
            <a:r>
              <a:rPr lang="zh-TW" altLang="en-US" sz="2500" b="1" dirty="0"/>
              <a:t>環境教育</a:t>
            </a:r>
            <a:r>
              <a:rPr lang="zh-TW" altLang="en-US" sz="2500" b="1" dirty="0" smtClean="0"/>
              <a:t>課程方案</a:t>
            </a:r>
            <a:r>
              <a:rPr lang="en-US" altLang="zh-TW" sz="2500" b="1" dirty="0"/>
              <a:t/>
            </a:r>
            <a:br>
              <a:rPr lang="en-US" altLang="zh-TW" sz="2500" b="1" dirty="0"/>
            </a:br>
            <a:r>
              <a:rPr lang="zh-TW" altLang="en-US" sz="2500" b="1" dirty="0"/>
              <a:t>（二</a:t>
            </a:r>
            <a:r>
              <a:rPr lang="zh-TW" sz="2200" b="1" dirty="0">
                <a:latin typeface="微軟正黑體" pitchFamily="34"/>
                <a:ea typeface="微軟正黑體" pitchFamily="34"/>
              </a:rPr>
              <a:t>）</a:t>
            </a:r>
            <a:r>
              <a:rPr lang="zh-TW" altLang="en-US" sz="2200" b="1" dirty="0"/>
              <a:t>課程規劃</a:t>
            </a:r>
            <a:endParaRPr lang="zh-TW" sz="2200" b="1" dirty="0"/>
          </a:p>
        </p:txBody>
      </p:sp>
      <p:sp>
        <p:nvSpPr>
          <p:cNvPr id="5" name="文字方塊 7"/>
          <p:cNvSpPr txBox="1"/>
          <p:nvPr/>
        </p:nvSpPr>
        <p:spPr>
          <a:xfrm>
            <a:off x="399569" y="1203598"/>
            <a:ext cx="7268775"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課程</a:t>
            </a:r>
            <a:r>
              <a:rPr lang="zh-TW" altLang="en-US" sz="2000" kern="0" dirty="0">
                <a:solidFill>
                  <a:srgbClr val="000000"/>
                </a:solidFill>
                <a:latin typeface="微軟正黑體" pitchFamily="34"/>
                <a:ea typeface="微軟正黑體" pitchFamily="34"/>
              </a:rPr>
              <a:t>規劃回應原認證申請或展延的環境教育教學目標。</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融入</a:t>
            </a:r>
            <a:r>
              <a:rPr lang="zh-TW" altLang="en-US" sz="2000" kern="0" dirty="0">
                <a:solidFill>
                  <a:srgbClr val="000000"/>
                </a:solidFill>
                <a:latin typeface="微軟正黑體" pitchFamily="34"/>
                <a:ea typeface="微軟正黑體" pitchFamily="34"/>
              </a:rPr>
              <a:t>環境部推動政策或環保行動推廣環境教育課程或活動。</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依</a:t>
            </a:r>
            <a:r>
              <a:rPr lang="zh-TW" altLang="en-US" sz="2000" kern="0" dirty="0">
                <a:solidFill>
                  <a:srgbClr val="000000"/>
                </a:solidFill>
                <a:latin typeface="微軟正黑體" pitchFamily="34"/>
                <a:ea typeface="微軟正黑體" pitchFamily="34"/>
              </a:rPr>
              <a:t>課程方案或教學活動方案配置適當資格之講師、課程操作地點及課程動線規劃。</a:t>
            </a:r>
          </a:p>
        </p:txBody>
      </p:sp>
      <p:sp>
        <p:nvSpPr>
          <p:cNvPr id="8"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10</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9" name="投影片編號版面配置區 3"/>
          <p:cNvSpPr txBox="1"/>
          <p:nvPr/>
        </p:nvSpPr>
        <p:spPr>
          <a:xfrm>
            <a:off x="7010403" y="4803999"/>
            <a:ext cx="2133596" cy="339502"/>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9</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533669584"/>
      </p:ext>
    </p:extLst>
  </p:cSld>
  <p:clrMapOvr>
    <a:masterClrMapping/>
  </p:clrMapOvr>
</p:sld>
</file>

<file path=ppt/theme/theme1.xml><?xml version="1.0" encoding="utf-8"?>
<a:theme xmlns:a="http://schemas.openxmlformats.org/drawingml/2006/main" name="中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5691</TotalTime>
  <Words>1540</Words>
  <Application>Microsoft Office PowerPoint</Application>
  <PresentationFormat>如螢幕大小 (16:9)</PresentationFormat>
  <Paragraphs>146</Paragraphs>
  <Slides>23</Slides>
  <Notes>0</Notes>
  <HiddenSlides>0</HiddenSlides>
  <MMClips>0</MMClips>
  <ScaleCrop>false</ScaleCrop>
  <HeadingPairs>
    <vt:vector size="4" baseType="variant">
      <vt:variant>
        <vt:lpstr>佈景主題</vt:lpstr>
      </vt:variant>
      <vt:variant>
        <vt:i4>1</vt:i4>
      </vt:variant>
      <vt:variant>
        <vt:lpstr>投影片標題</vt:lpstr>
      </vt:variant>
      <vt:variant>
        <vt:i4>23</vt:i4>
      </vt:variant>
    </vt:vector>
  </HeadingPairs>
  <TitlesOfParts>
    <vt:vector size="24" baseType="lpstr">
      <vt:lpstr>中庸</vt:lpstr>
      <vt:lpstr>○○環境教育中心 115年環境教育設施場所初審評鑑會議</vt:lpstr>
      <vt:lpstr>PowerPoint 簡報</vt:lpstr>
      <vt:lpstr>一、環境教育專業人力 （一）人力配置說明</vt:lpstr>
      <vt:lpstr>一、環境教育專業人力 （一）人力配置說明</vt:lpstr>
      <vt:lpstr>一、環境教育專業人力 （二）人員專業執行能力</vt:lpstr>
      <vt:lpstr>一、環境教育專業人力 （二）人員專業執行能力</vt:lpstr>
      <vt:lpstr>二、環境教育課程方案 （一）教學目標</vt:lpstr>
      <vt:lpstr>二、環境教育課程方案 （一）教學目標</vt:lpstr>
      <vt:lpstr>二、環境教育課程方案 （二）課程規劃</vt:lpstr>
      <vt:lpstr>二、環境教育課程方案 （二）課程規劃</vt:lpstr>
      <vt:lpstr>二、環境教育課程方案 （三）課程時數及操作</vt:lpstr>
      <vt:lpstr>二、環境教育課程方案 （三）課程時數及操作</vt:lpstr>
      <vt:lpstr>二、環境教育課程方案 （四）學習成效評估</vt:lpstr>
      <vt:lpstr>二、環境教育課程方案 （四）學習成效評估</vt:lpstr>
      <vt:lpstr>三、經營管理 （一）營運計畫</vt:lpstr>
      <vt:lpstr>三、經營管理 （一）營運計畫</vt:lpstr>
      <vt:lpstr>三、經營管理 （二）環境負荷及安全維護</vt:lpstr>
      <vt:lpstr>三、經營管理 （二）環境負荷及安全維護</vt:lpstr>
      <vt:lpstr>三、經營管理 （三）結合淨零綠生活</vt:lpstr>
      <vt:lpstr>三、經營管理 （三）結合淨零綠生活</vt:lpstr>
      <vt:lpstr>四、行政配合 加分項目</vt:lpstr>
      <vt:lpstr>PowerPoint 簡報</vt:lpstr>
      <vt:lpstr>簡報完畢 敬請指正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初審會議介紹</dc:title>
  <dc:creator>epti</dc:creator>
  <cp:lastModifiedBy>dz-11</cp:lastModifiedBy>
  <cp:revision>550</cp:revision>
  <cp:lastPrinted>2016-02-03T07:36:29Z</cp:lastPrinted>
  <dcterms:created xsi:type="dcterms:W3CDTF">2013-11-06T06:51:17Z</dcterms:created>
  <dcterms:modified xsi:type="dcterms:W3CDTF">2026-03-11T03:41:08Z</dcterms:modified>
</cp:coreProperties>
</file>