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79" r:id="rId3"/>
    <p:sldId id="257" r:id="rId4"/>
    <p:sldId id="258" r:id="rId5"/>
    <p:sldId id="259" r:id="rId6"/>
    <p:sldId id="260" r:id="rId7"/>
    <p:sldId id="261" r:id="rId8"/>
    <p:sldId id="262" r:id="rId9"/>
    <p:sldId id="263" r:id="rId10"/>
    <p:sldId id="264" r:id="rId11"/>
    <p:sldId id="265" r:id="rId12"/>
    <p:sldId id="267" r:id="rId13"/>
    <p:sldId id="268" r:id="rId14"/>
    <p:sldId id="269" r:id="rId15"/>
    <p:sldId id="270" r:id="rId16"/>
    <p:sldId id="272" r:id="rId17"/>
    <p:sldId id="273" r:id="rId18"/>
    <p:sldId id="274" r:id="rId19"/>
    <p:sldId id="275" r:id="rId20"/>
    <p:sldId id="276" r:id="rId21"/>
    <p:sldId id="277" r:id="rId22"/>
    <p:sldId id="280" r:id="rId23"/>
    <p:sldId id="278" r:id="rId24"/>
  </p:sldIdLst>
  <p:sldSz cx="9144000" cy="5143500" type="screen16x9"/>
  <p:notesSz cx="6735763" cy="986948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p:scale>
          <a:sx n="75" d="100"/>
          <a:sy n="75" d="100"/>
        </p:scale>
        <p:origin x="-258" y="-936"/>
      </p:cViewPr>
      <p:guideLst>
        <p:guide orient="horz" pos="1620"/>
        <p:guide pos="2880"/>
      </p:guideLst>
    </p:cSldViewPr>
  </p:slideViewPr>
  <p:notesTextViewPr>
    <p:cViewPr>
      <p:scale>
        <a:sx n="1" d="1"/>
        <a:sy n="1" d="1"/>
      </p:scale>
      <p:origin x="0" y="0"/>
    </p:cViewPr>
  </p:notesTextViewPr>
  <p:notesViewPr>
    <p:cSldViewPr>
      <p:cViewPr varScale="1">
        <p:scale>
          <a:sx n="59" d="100"/>
          <a:sy n="59" d="100"/>
        </p:scale>
        <p:origin x="-3230" y="-67"/>
      </p:cViewPr>
      <p:guideLst>
        <p:guide orient="horz" pos="3108"/>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頁首版面配置區 1"/>
          <p:cNvSpPr txBox="1">
            <a:spLocks noGrp="1"/>
          </p:cNvSpPr>
          <p:nvPr>
            <p:ph type="hdr" sz="quarter"/>
          </p:nvPr>
        </p:nvSpPr>
        <p:spPr>
          <a:xfrm>
            <a:off x="0" y="0"/>
            <a:ext cx="2919569" cy="494022"/>
          </a:xfrm>
          <a:prstGeom prst="rect">
            <a:avLst/>
          </a:prstGeom>
          <a:noFill/>
          <a:ln>
            <a:noFill/>
          </a:ln>
        </p:spPr>
        <p:txBody>
          <a:bodyPr vert="horz" wrap="square" lIns="90781" tIns="45390" rIns="90781" bIns="4539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1200" cap="none" spc="0" baseline="0">
                <a:solidFill>
                  <a:srgbClr val="000000"/>
                </a:solidFill>
                <a:uFillTx/>
                <a:latin typeface="Arial" pitchFamily="34"/>
                <a:ea typeface="新細明體" pitchFamily="18"/>
              </a:rPr>
              <a:t>附件</a:t>
            </a:r>
            <a:r>
              <a:rPr lang="en-US" sz="1200" b="0" i="0" u="none" strike="noStrike" kern="1200" cap="none" spc="0" baseline="0">
                <a:solidFill>
                  <a:srgbClr val="000000"/>
                </a:solidFill>
                <a:uFillTx/>
                <a:latin typeface="Arial" pitchFamily="34"/>
                <a:ea typeface="新細明體" pitchFamily="18"/>
              </a:rPr>
              <a:t>2-2</a:t>
            </a:r>
            <a:r>
              <a:rPr lang="zh-TW" sz="1200" b="0" i="0" u="none" strike="noStrike" kern="1200" cap="none" spc="0" baseline="0">
                <a:solidFill>
                  <a:srgbClr val="000000"/>
                </a:solidFill>
                <a:uFillTx/>
                <a:latin typeface="Arial" pitchFamily="34"/>
                <a:ea typeface="新細明體" pitchFamily="18"/>
              </a:rPr>
              <a:t>設施場所簡報格式</a:t>
            </a:r>
            <a:endParaRPr lang="en-US" sz="1200" b="0" i="0" u="none" strike="noStrike" kern="1200" cap="none" spc="0" baseline="0">
              <a:solidFill>
                <a:srgbClr val="000000"/>
              </a:solidFill>
              <a:uFillTx/>
              <a:latin typeface="Arial" pitchFamily="34"/>
              <a:ea typeface="新細明體" pitchFamily="18"/>
            </a:endParaRPr>
          </a:p>
        </p:txBody>
      </p:sp>
      <p:sp>
        <p:nvSpPr>
          <p:cNvPr id="3" name="日期版面配置區 2"/>
          <p:cNvSpPr txBox="1">
            <a:spLocks noGrp="1"/>
          </p:cNvSpPr>
          <p:nvPr>
            <p:ph type="dt" sz="quarter" idx="1"/>
          </p:nvPr>
        </p:nvSpPr>
        <p:spPr>
          <a:xfrm>
            <a:off x="3814629" y="0"/>
            <a:ext cx="2919569" cy="494022"/>
          </a:xfrm>
          <a:prstGeom prst="rect">
            <a:avLst/>
          </a:prstGeom>
          <a:noFill/>
          <a:ln>
            <a:noFill/>
          </a:ln>
        </p:spPr>
        <p:txBody>
          <a:bodyPr vert="horz" wrap="square" lIns="90781" tIns="45390" rIns="90781" bIns="4539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BAC7D33-C991-4494-B1D0-8DACC5527A5F}" type="datetime1">
              <a:rPr lang="en-US" sz="1200" b="0" i="0" u="none" strike="noStrike" kern="1200" cap="none" spc="0" baseline="0">
                <a:solidFill>
                  <a:srgbClr val="000000"/>
                </a:solidFill>
                <a:uFillTx/>
                <a:latin typeface="Arial" pitchFamily="34"/>
                <a:ea typeface="新細明體" pitchFamily="18"/>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3/11/2026</a:t>
            </a:fld>
            <a:endParaRPr lang="en-US" sz="1200" b="0" i="0" u="none" strike="noStrike" kern="1200" cap="none" spc="0" baseline="0">
              <a:solidFill>
                <a:srgbClr val="000000"/>
              </a:solidFill>
              <a:uFillTx/>
              <a:latin typeface="Arial" pitchFamily="34"/>
              <a:ea typeface="新細明體" pitchFamily="18"/>
            </a:endParaRPr>
          </a:p>
        </p:txBody>
      </p:sp>
      <p:sp>
        <p:nvSpPr>
          <p:cNvPr id="4" name="頁尾版面配置區 3"/>
          <p:cNvSpPr txBox="1">
            <a:spLocks noGrp="1"/>
          </p:cNvSpPr>
          <p:nvPr>
            <p:ph type="ftr" sz="quarter" idx="2"/>
          </p:nvPr>
        </p:nvSpPr>
        <p:spPr>
          <a:xfrm>
            <a:off x="0" y="9375462"/>
            <a:ext cx="2919569" cy="494022"/>
          </a:xfrm>
          <a:prstGeom prst="rect">
            <a:avLst/>
          </a:prstGeom>
          <a:noFill/>
          <a:ln>
            <a:noFill/>
          </a:ln>
        </p:spPr>
        <p:txBody>
          <a:bodyPr vert="horz" wrap="square" lIns="90781" tIns="45390" rIns="90781" bIns="45390" anchor="b"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000000"/>
              </a:solidFill>
              <a:uFillTx/>
              <a:latin typeface="Arial" pitchFamily="34"/>
              <a:ea typeface="新細明體" pitchFamily="18"/>
            </a:endParaRPr>
          </a:p>
        </p:txBody>
      </p:sp>
      <p:sp>
        <p:nvSpPr>
          <p:cNvPr id="5" name="投影片編號版面配置區 4"/>
          <p:cNvSpPr txBox="1">
            <a:spLocks noGrp="1"/>
          </p:cNvSpPr>
          <p:nvPr>
            <p:ph type="sldNum" sz="quarter" idx="3"/>
          </p:nvPr>
        </p:nvSpPr>
        <p:spPr>
          <a:xfrm>
            <a:off x="3814629" y="9375462"/>
            <a:ext cx="2919569" cy="494022"/>
          </a:xfrm>
          <a:prstGeom prst="rect">
            <a:avLst/>
          </a:prstGeom>
          <a:noFill/>
          <a:ln>
            <a:noFill/>
          </a:ln>
        </p:spPr>
        <p:txBody>
          <a:bodyPr vert="horz" wrap="square" lIns="90781" tIns="45390" rIns="90781" bIns="4539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9E766F4-7D03-4BA5-9BF5-C08349644A7B}" type="slidenum">
              <a:t>‹#›</a:t>
            </a:fld>
            <a:endParaRPr lang="en-US" sz="1200" b="0" i="0" u="none" strike="noStrike" kern="1200" cap="none" spc="0" baseline="0">
              <a:solidFill>
                <a:srgbClr val="000000"/>
              </a:solidFill>
              <a:uFillTx/>
              <a:latin typeface="Arial" pitchFamily="34"/>
              <a:ea typeface="新細明體" pitchFamily="18"/>
            </a:endParaRPr>
          </a:p>
        </p:txBody>
      </p:sp>
    </p:spTree>
    <p:extLst>
      <p:ext uri="{BB962C8B-B14F-4D97-AF65-F5344CB8AC3E}">
        <p14:creationId xmlns:p14="http://schemas.microsoft.com/office/powerpoint/2010/main" val="1508039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頁首版面配置區 1"/>
          <p:cNvSpPr txBox="1">
            <a:spLocks noGrp="1"/>
          </p:cNvSpPr>
          <p:nvPr>
            <p:ph type="hdr" sz="quarter"/>
          </p:nvPr>
        </p:nvSpPr>
        <p:spPr>
          <a:xfrm>
            <a:off x="0" y="0"/>
            <a:ext cx="2919569" cy="494022"/>
          </a:xfrm>
          <a:prstGeom prst="rect">
            <a:avLst/>
          </a:prstGeom>
          <a:noFill/>
          <a:ln>
            <a:noFill/>
          </a:ln>
        </p:spPr>
        <p:txBody>
          <a:bodyPr vert="horz" wrap="square" lIns="90781" tIns="45390" rIns="90781" bIns="45390" anchor="t" anchorCtr="0" compatLnSpc="1"/>
          <a:lstStyle>
            <a:lvl1pPr marL="0" marR="0" lvl="0" indent="0" algn="l" defTabSz="914400" rtl="0" fontAlgn="auto" hangingPunct="1">
              <a:lnSpc>
                <a:spcPct val="100000"/>
              </a:lnSpc>
              <a:spcBef>
                <a:spcPts val="0"/>
              </a:spcBef>
              <a:spcAft>
                <a:spcPts val="0"/>
              </a:spcAft>
              <a:buNone/>
              <a:tabLst/>
              <a:defRPr lang="zh-TW" sz="1200" b="0" i="0" u="none" strike="noStrike" kern="1200" cap="none" spc="0" baseline="0">
                <a:solidFill>
                  <a:srgbClr val="000000"/>
                </a:solidFill>
                <a:uFillTx/>
                <a:latin typeface="Arial"/>
                <a:ea typeface="新細明體" pitchFamily="18"/>
              </a:defRPr>
            </a:lvl1pPr>
          </a:lstStyle>
          <a:p>
            <a:pPr lvl="0"/>
            <a:r>
              <a:rPr lang="zh-TW"/>
              <a:t>附件</a:t>
            </a:r>
            <a:r>
              <a:rPr lang="en-US"/>
              <a:t>2-2</a:t>
            </a:r>
            <a:r>
              <a:rPr lang="zh-TW"/>
              <a:t>設施場所簡報格式</a:t>
            </a:r>
            <a:endParaRPr lang="en-US"/>
          </a:p>
        </p:txBody>
      </p:sp>
      <p:sp>
        <p:nvSpPr>
          <p:cNvPr id="3" name="日期版面配置區 2"/>
          <p:cNvSpPr txBox="1">
            <a:spLocks noGrp="1"/>
          </p:cNvSpPr>
          <p:nvPr>
            <p:ph type="dt" idx="1"/>
          </p:nvPr>
        </p:nvSpPr>
        <p:spPr>
          <a:xfrm>
            <a:off x="3814629" y="0"/>
            <a:ext cx="2919569" cy="494022"/>
          </a:xfrm>
          <a:prstGeom prst="rect">
            <a:avLst/>
          </a:prstGeom>
          <a:noFill/>
          <a:ln>
            <a:noFill/>
          </a:ln>
        </p:spPr>
        <p:txBody>
          <a:bodyPr vert="horz" wrap="square" lIns="90781" tIns="45390" rIns="90781" bIns="45390" anchor="t"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rial"/>
                <a:ea typeface="新細明體" pitchFamily="18"/>
              </a:defRPr>
            </a:lvl1pPr>
          </a:lstStyle>
          <a:p>
            <a:pPr lvl="0"/>
            <a:fld id="{8EA29171-D4DB-4C8F-8C1D-3ABE5AAE2E51}" type="datetime1">
              <a:rPr lang="en-US"/>
              <a:pPr lvl="0"/>
              <a:t>3/11/2026</a:t>
            </a:fld>
            <a:endParaRPr lang="en-US"/>
          </a:p>
        </p:txBody>
      </p:sp>
      <p:sp>
        <p:nvSpPr>
          <p:cNvPr id="4" name="投影片圖像版面配置區 3"/>
          <p:cNvSpPr>
            <a:spLocks noGrp="1" noRot="1" noChangeAspect="1"/>
          </p:cNvSpPr>
          <p:nvPr>
            <p:ph type="sldImg" idx="2"/>
          </p:nvPr>
        </p:nvSpPr>
        <p:spPr>
          <a:xfrm>
            <a:off x="77788" y="739777"/>
            <a:ext cx="6580186" cy="3702048"/>
          </a:xfrm>
          <a:prstGeom prst="rect">
            <a:avLst/>
          </a:prstGeom>
          <a:noFill/>
          <a:ln w="12701">
            <a:solidFill>
              <a:srgbClr val="000000"/>
            </a:solidFill>
            <a:prstDash val="solid"/>
          </a:ln>
        </p:spPr>
      </p:sp>
      <p:sp>
        <p:nvSpPr>
          <p:cNvPr id="5" name="備忘稿版面配置區 4"/>
          <p:cNvSpPr txBox="1">
            <a:spLocks noGrp="1"/>
          </p:cNvSpPr>
          <p:nvPr>
            <p:ph type="body" sz="quarter" idx="3"/>
          </p:nvPr>
        </p:nvSpPr>
        <p:spPr>
          <a:xfrm>
            <a:off x="674836" y="4689308"/>
            <a:ext cx="5386090" cy="4439924"/>
          </a:xfrm>
          <a:prstGeom prst="rect">
            <a:avLst/>
          </a:prstGeom>
          <a:noFill/>
          <a:ln>
            <a:noFill/>
          </a:ln>
        </p:spPr>
        <p:txBody>
          <a:bodyPr vert="horz" wrap="square" lIns="90781" tIns="45390" rIns="90781" bIns="45390" anchor="t" anchorCtr="0" compatLnSpc="1"/>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p>
        </p:txBody>
      </p:sp>
      <p:sp>
        <p:nvSpPr>
          <p:cNvPr id="6" name="頁尾版面配置區 5"/>
          <p:cNvSpPr txBox="1">
            <a:spLocks noGrp="1"/>
          </p:cNvSpPr>
          <p:nvPr>
            <p:ph type="ftr" sz="quarter" idx="4"/>
          </p:nvPr>
        </p:nvSpPr>
        <p:spPr>
          <a:xfrm>
            <a:off x="0" y="9373880"/>
            <a:ext cx="2919569" cy="494022"/>
          </a:xfrm>
          <a:prstGeom prst="rect">
            <a:avLst/>
          </a:prstGeom>
          <a:noFill/>
          <a:ln>
            <a:noFill/>
          </a:ln>
        </p:spPr>
        <p:txBody>
          <a:bodyPr vert="horz" wrap="square" lIns="90781" tIns="45390" rIns="90781" bIns="45390" anchor="b" anchorCtr="0" compatLnSpc="1"/>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rial"/>
                <a:ea typeface="新細明體" pitchFamily="18"/>
              </a:defRPr>
            </a:lvl1pPr>
          </a:lstStyle>
          <a:p>
            <a:pPr lvl="0"/>
            <a:endParaRPr lang="en-US"/>
          </a:p>
        </p:txBody>
      </p:sp>
      <p:sp>
        <p:nvSpPr>
          <p:cNvPr id="7" name="投影片編號版面配置區 6"/>
          <p:cNvSpPr txBox="1">
            <a:spLocks noGrp="1"/>
          </p:cNvSpPr>
          <p:nvPr>
            <p:ph type="sldNum" sz="quarter" idx="5"/>
          </p:nvPr>
        </p:nvSpPr>
        <p:spPr>
          <a:xfrm>
            <a:off x="3814629" y="9373880"/>
            <a:ext cx="2919569" cy="494022"/>
          </a:xfrm>
          <a:prstGeom prst="rect">
            <a:avLst/>
          </a:prstGeom>
          <a:noFill/>
          <a:ln>
            <a:noFill/>
          </a:ln>
        </p:spPr>
        <p:txBody>
          <a:bodyPr vert="horz" wrap="square" lIns="90781" tIns="45390" rIns="90781" bIns="45390" anchor="b" anchorCtr="0" compatLnSpc="1"/>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rial" pitchFamily="34"/>
                <a:ea typeface="新細明體" pitchFamily="18"/>
              </a:defRPr>
            </a:lvl1pPr>
          </a:lstStyle>
          <a:p>
            <a:pPr lvl="0"/>
            <a:fld id="{7DE98D78-2221-4421-8B08-2242FA9A9F29}" type="slidenum">
              <a:t>‹#›</a:t>
            </a:fld>
            <a:endParaRPr lang="en-US"/>
          </a:p>
        </p:txBody>
      </p:sp>
    </p:spTree>
    <p:extLst>
      <p:ext uri="{BB962C8B-B14F-4D97-AF65-F5344CB8AC3E}">
        <p14:creationId xmlns:p14="http://schemas.microsoft.com/office/powerpoint/2010/main" val="3933236533"/>
      </p:ext>
    </p:extLst>
  </p:cSld>
  <p:clrMap bg1="lt1" tx1="dk1" bg2="lt2" tx2="dk2" accent1="accent1" accent2="accent2" accent3="accent3" accent4="accent4" accent5="accent5" accent6="accent6" hlink="hlink" folHlink="folHlink"/>
  <p:notesStyle>
    <a:lvl1pPr marL="0" marR="0" lvl="0"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1pPr>
    <a:lvl2pPr marL="457200" marR="0" lvl="1"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2pPr>
    <a:lvl3pPr marL="914400" marR="0" lvl="2"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3pPr>
    <a:lvl4pPr marL="1371600" marR="0" lvl="3"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4pPr>
    <a:lvl5pPr marL="1828800" marR="0" lvl="4" indent="0" algn="l" defTabSz="914400" rtl="0" fontAlgn="auto" hangingPunct="0">
      <a:lnSpc>
        <a:spcPct val="100000"/>
      </a:lnSpc>
      <a:spcBef>
        <a:spcPts val="400"/>
      </a:spcBef>
      <a:spcAft>
        <a:spcPts val="0"/>
      </a:spcAft>
      <a:buNone/>
      <a:tabLst/>
      <a:defRPr lang="zh-TW" sz="1200" b="0" i="0" u="none" strike="noStrike" kern="1200" cap="none" spc="0" baseline="0">
        <a:solidFill>
          <a:srgbClr val="000000"/>
        </a:solidFill>
        <a:uFillTx/>
        <a:latin typeface="Calibri"/>
        <a:ea typeface="新細明體" pitchFamily="1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矩形 6"/>
          <p:cNvSpPr/>
          <p:nvPr/>
        </p:nvSpPr>
        <p:spPr>
          <a:xfrm>
            <a:off x="0" y="4478273"/>
            <a:ext cx="9144000" cy="665226"/>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3" name="矩形 9"/>
          <p:cNvSpPr/>
          <p:nvPr/>
        </p:nvSpPr>
        <p:spPr>
          <a:xfrm>
            <a:off x="-9144" y="4539996"/>
            <a:ext cx="2249424" cy="534924"/>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4" name="矩形 10"/>
          <p:cNvSpPr/>
          <p:nvPr/>
        </p:nvSpPr>
        <p:spPr>
          <a:xfrm>
            <a:off x="2359152" y="4533138"/>
            <a:ext cx="6784848" cy="534924"/>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5" name="標題 7"/>
          <p:cNvSpPr txBox="1">
            <a:spLocks noGrp="1"/>
          </p:cNvSpPr>
          <p:nvPr>
            <p:ph type="ctrTitle"/>
          </p:nvPr>
        </p:nvSpPr>
        <p:spPr>
          <a:xfrm>
            <a:off x="2362196" y="3028949"/>
            <a:ext cx="6476996" cy="1371600"/>
          </a:xfrm>
        </p:spPr>
        <p:txBody>
          <a:bodyPr anchor="b"/>
          <a:lstStyle>
            <a:lvl1pPr>
              <a:defRPr cap="all">
                <a:solidFill>
                  <a:srgbClr val="EEECE1"/>
                </a:solidFill>
              </a:defRPr>
            </a:lvl1pPr>
          </a:lstStyle>
          <a:p>
            <a:pPr lvl="0"/>
            <a:r>
              <a:rPr lang="zh-TW"/>
              <a:t>按一下以編輯母片標題樣式</a:t>
            </a:r>
            <a:endParaRPr lang="en-US"/>
          </a:p>
        </p:txBody>
      </p:sp>
      <p:sp>
        <p:nvSpPr>
          <p:cNvPr id="6" name="副標題 8"/>
          <p:cNvSpPr txBox="1">
            <a:spLocks noGrp="1"/>
          </p:cNvSpPr>
          <p:nvPr>
            <p:ph type="subTitle" idx="1"/>
          </p:nvPr>
        </p:nvSpPr>
        <p:spPr>
          <a:xfrm>
            <a:off x="2362196" y="4537527"/>
            <a:ext cx="6705596" cy="514350"/>
          </a:xfrm>
        </p:spPr>
        <p:txBody>
          <a:bodyPr anchor="ctr"/>
          <a:lstStyle>
            <a:lvl1pPr marL="0" indent="0">
              <a:buNone/>
              <a:defRPr sz="2600">
                <a:solidFill>
                  <a:srgbClr val="FFFFFF"/>
                </a:solidFill>
              </a:defRPr>
            </a:lvl1pPr>
          </a:lstStyle>
          <a:p>
            <a:pPr lvl="0"/>
            <a:r>
              <a:rPr lang="zh-TW"/>
              <a:t>按一下以編輯母片副標題樣式</a:t>
            </a:r>
            <a:endParaRPr lang="en-US"/>
          </a:p>
        </p:txBody>
      </p:sp>
      <p:sp>
        <p:nvSpPr>
          <p:cNvPr id="7" name="日期版面配置區 27"/>
          <p:cNvSpPr txBox="1">
            <a:spLocks noGrp="1"/>
          </p:cNvSpPr>
          <p:nvPr>
            <p:ph type="dt" sz="half" idx="7"/>
          </p:nvPr>
        </p:nvSpPr>
        <p:spPr>
          <a:xfrm>
            <a:off x="76196" y="4551526"/>
            <a:ext cx="2057400" cy="514350"/>
          </a:xfrm>
        </p:spPr>
        <p:txBody>
          <a:bodyPr anchorCtr="1"/>
          <a:lstStyle>
            <a:lvl1pPr algn="ctr">
              <a:defRPr sz="2000">
                <a:solidFill>
                  <a:srgbClr val="FFFFFF"/>
                </a:solidFill>
              </a:defRPr>
            </a:lvl1pPr>
          </a:lstStyle>
          <a:p>
            <a:pPr lvl="0"/>
            <a:endParaRPr lang="en-US"/>
          </a:p>
        </p:txBody>
      </p:sp>
      <p:sp>
        <p:nvSpPr>
          <p:cNvPr id="8" name="頁尾版面配置區 16"/>
          <p:cNvSpPr txBox="1">
            <a:spLocks noGrp="1"/>
          </p:cNvSpPr>
          <p:nvPr>
            <p:ph type="ftr" sz="quarter" idx="9"/>
          </p:nvPr>
        </p:nvSpPr>
        <p:spPr>
          <a:xfrm>
            <a:off x="2085389" y="177402"/>
            <a:ext cx="5867403" cy="273844"/>
          </a:xfrm>
        </p:spPr>
        <p:txBody>
          <a:bodyPr/>
          <a:lstStyle>
            <a:lvl1pPr>
              <a:defRPr>
                <a:solidFill>
                  <a:srgbClr val="EEECE1"/>
                </a:solidFill>
              </a:defRPr>
            </a:lvl1pPr>
          </a:lstStyle>
          <a:p>
            <a:pPr lvl="0"/>
            <a:endParaRPr lang="en-US"/>
          </a:p>
        </p:txBody>
      </p:sp>
      <p:sp>
        <p:nvSpPr>
          <p:cNvPr id="9" name="投影片編號版面配置區 28"/>
          <p:cNvSpPr txBox="1">
            <a:spLocks noGrp="1"/>
          </p:cNvSpPr>
          <p:nvPr>
            <p:ph type="sldNum" sz="quarter" idx="8"/>
          </p:nvPr>
        </p:nvSpPr>
        <p:spPr>
          <a:xfrm>
            <a:off x="8001000" y="171450"/>
            <a:ext cx="838203" cy="285750"/>
          </a:xfrm>
        </p:spPr>
        <p:txBody>
          <a:bodyPr/>
          <a:lstStyle>
            <a:lvl1pPr>
              <a:defRPr>
                <a:solidFill>
                  <a:srgbClr val="EEECE1"/>
                </a:solidFill>
              </a:defRPr>
            </a:lvl1pPr>
          </a:lstStyle>
          <a:p>
            <a:pPr lvl="0"/>
            <a:fld id="{0D347C78-EF06-4000-A9EA-5307BB10E2F6}" type="slidenum">
              <a:t>‹#›</a:t>
            </a:fld>
            <a:endParaRPr lang="en-US"/>
          </a:p>
        </p:txBody>
      </p:sp>
    </p:spTree>
    <p:extLst>
      <p:ext uri="{BB962C8B-B14F-4D97-AF65-F5344CB8AC3E}">
        <p14:creationId xmlns:p14="http://schemas.microsoft.com/office/powerpoint/2010/main" val="32965382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txBox="1">
            <a:spLocks noGrp="1"/>
          </p:cNvSpPr>
          <p:nvPr>
            <p:ph type="title"/>
          </p:nvPr>
        </p:nvSpPr>
        <p:spPr/>
        <p:txBody>
          <a:bodyPr/>
          <a:lstStyle>
            <a:lvl1pPr>
              <a:defRPr/>
            </a:lvl1pPr>
          </a:lstStyle>
          <a:p>
            <a:pPr lvl="0"/>
            <a:r>
              <a:rPr lang="zh-TW"/>
              <a:t>按一下以編輯母片標題樣式</a:t>
            </a:r>
            <a:endParaRPr lang="en-US"/>
          </a:p>
        </p:txBody>
      </p:sp>
      <p:sp>
        <p:nvSpPr>
          <p:cNvPr id="3" name="直排文字版面配置區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日期版面配置區 3"/>
          <p:cNvSpPr txBox="1">
            <a:spLocks noGrp="1"/>
          </p:cNvSpPr>
          <p:nvPr>
            <p:ph type="dt" sz="half" idx="7"/>
          </p:nvPr>
        </p:nvSpPr>
        <p:spPr/>
        <p:txBody>
          <a:bodyPr/>
          <a:lstStyle>
            <a:lvl1pPr>
              <a:defRPr/>
            </a:lvl1pPr>
          </a:lstStyle>
          <a:p>
            <a:pPr lvl="0"/>
            <a:endParaRPr lang="en-US"/>
          </a:p>
        </p:txBody>
      </p:sp>
      <p:sp>
        <p:nvSpPr>
          <p:cNvPr id="5" name="頁尾版面配置區 4"/>
          <p:cNvSpPr txBox="1">
            <a:spLocks noGrp="1"/>
          </p:cNvSpPr>
          <p:nvPr>
            <p:ph type="ftr" sz="quarter" idx="9"/>
          </p:nvPr>
        </p:nvSpPr>
        <p:spPr/>
        <p:txBody>
          <a:bodyPr/>
          <a:lstStyle>
            <a:lvl1pPr>
              <a:defRPr/>
            </a:lvl1pPr>
          </a:lstStyle>
          <a:p>
            <a:pPr lvl="0"/>
            <a:endParaRPr lang="en-US"/>
          </a:p>
        </p:txBody>
      </p:sp>
      <p:sp>
        <p:nvSpPr>
          <p:cNvPr id="6" name="投影片編號版面配置區 5"/>
          <p:cNvSpPr txBox="1">
            <a:spLocks noGrp="1"/>
          </p:cNvSpPr>
          <p:nvPr>
            <p:ph type="sldNum" sz="quarter" idx="8"/>
          </p:nvPr>
        </p:nvSpPr>
        <p:spPr/>
        <p:txBody>
          <a:bodyPr/>
          <a:lstStyle>
            <a:lvl1pPr>
              <a:defRPr/>
            </a:lvl1pPr>
          </a:lstStyle>
          <a:p>
            <a:pPr lvl="0"/>
            <a:fld id="{F6EDEF8E-A4BF-4CCD-B95D-B6C244996A21}" type="slidenum">
              <a:t>‹#›</a:t>
            </a:fld>
            <a:endParaRPr lang="en-US"/>
          </a:p>
        </p:txBody>
      </p:sp>
    </p:spTree>
    <p:extLst>
      <p:ext uri="{BB962C8B-B14F-4D97-AF65-F5344CB8AC3E}">
        <p14:creationId xmlns:p14="http://schemas.microsoft.com/office/powerpoint/2010/main" val="936091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txBox="1">
            <a:spLocks noGrp="1"/>
          </p:cNvSpPr>
          <p:nvPr>
            <p:ph type="title" orient="vert"/>
          </p:nvPr>
        </p:nvSpPr>
        <p:spPr>
          <a:xfrm>
            <a:off x="6553203" y="457200"/>
            <a:ext cx="2057400" cy="4137422"/>
          </a:xfrm>
        </p:spPr>
        <p:txBody>
          <a:bodyPr vert="eaVert"/>
          <a:lstStyle>
            <a:lvl1pPr>
              <a:defRPr/>
            </a:lvl1pPr>
          </a:lstStyle>
          <a:p>
            <a:pPr lvl="0"/>
            <a:r>
              <a:rPr lang="zh-TW"/>
              <a:t>按一下以編輯母片標題樣式</a:t>
            </a:r>
            <a:endParaRPr lang="en-US"/>
          </a:p>
        </p:txBody>
      </p:sp>
      <p:sp>
        <p:nvSpPr>
          <p:cNvPr id="3" name="直排文字版面配置區 2"/>
          <p:cNvSpPr txBox="1">
            <a:spLocks noGrp="1"/>
          </p:cNvSpPr>
          <p:nvPr>
            <p:ph type="body" orient="vert" idx="1"/>
          </p:nvPr>
        </p:nvSpPr>
        <p:spPr>
          <a:xfrm>
            <a:off x="457200" y="457200"/>
            <a:ext cx="5562596" cy="4137422"/>
          </a:xfrm>
        </p:spPr>
        <p:txBody>
          <a:bodyPr vert="eaVert"/>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日期版面配置區 3"/>
          <p:cNvSpPr txBox="1">
            <a:spLocks noGrp="1"/>
          </p:cNvSpPr>
          <p:nvPr>
            <p:ph type="dt" sz="half" idx="7"/>
          </p:nvPr>
        </p:nvSpPr>
        <p:spPr>
          <a:xfrm>
            <a:off x="6553203" y="4686299"/>
            <a:ext cx="2209803" cy="273844"/>
          </a:xfrm>
        </p:spPr>
        <p:txBody>
          <a:bodyPr/>
          <a:lstStyle>
            <a:lvl1pPr>
              <a:defRPr/>
            </a:lvl1pPr>
          </a:lstStyle>
          <a:p>
            <a:pPr lvl="0"/>
            <a:endParaRPr lang="en-US"/>
          </a:p>
        </p:txBody>
      </p:sp>
      <p:sp>
        <p:nvSpPr>
          <p:cNvPr id="5" name="頁尾版面配置區 4"/>
          <p:cNvSpPr txBox="1">
            <a:spLocks noGrp="1"/>
          </p:cNvSpPr>
          <p:nvPr>
            <p:ph type="ftr" sz="quarter" idx="9"/>
          </p:nvPr>
        </p:nvSpPr>
        <p:spPr>
          <a:xfrm>
            <a:off x="457200" y="4686153"/>
            <a:ext cx="5573487" cy="273844"/>
          </a:xfrm>
        </p:spPr>
        <p:txBody>
          <a:bodyPr/>
          <a:lstStyle>
            <a:lvl1pPr>
              <a:defRPr/>
            </a:lvl1pPr>
          </a:lstStyle>
          <a:p>
            <a:pPr lvl="0"/>
            <a:endParaRPr lang="en-US"/>
          </a:p>
        </p:txBody>
      </p:sp>
      <p:sp>
        <p:nvSpPr>
          <p:cNvPr id="6" name="矩形 6"/>
          <p:cNvSpPr/>
          <p:nvPr/>
        </p:nvSpPr>
        <p:spPr>
          <a:xfrm>
            <a:off x="6096313" y="0"/>
            <a:ext cx="320040" cy="5143499"/>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7" name="矩形 7"/>
          <p:cNvSpPr/>
          <p:nvPr/>
        </p:nvSpPr>
        <p:spPr>
          <a:xfrm>
            <a:off x="6142033" y="457200"/>
            <a:ext cx="228600" cy="4686299"/>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8" name="矩形 8"/>
          <p:cNvSpPr/>
          <p:nvPr/>
        </p:nvSpPr>
        <p:spPr>
          <a:xfrm>
            <a:off x="6142033" y="0"/>
            <a:ext cx="228600" cy="400050"/>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9" name="投影片編號版面配置區 5"/>
          <p:cNvSpPr txBox="1">
            <a:spLocks noGrp="1"/>
          </p:cNvSpPr>
          <p:nvPr>
            <p:ph type="sldNum" sz="quarter" idx="8"/>
          </p:nvPr>
        </p:nvSpPr>
        <p:spPr>
          <a:xfrm rot="5400013">
            <a:off x="6056308" y="77788"/>
            <a:ext cx="400050" cy="244473"/>
          </a:xfrm>
        </p:spPr>
        <p:txBody>
          <a:bodyPr/>
          <a:lstStyle>
            <a:lvl1pPr>
              <a:defRPr/>
            </a:lvl1pPr>
          </a:lstStyle>
          <a:p>
            <a:pPr lvl="0"/>
            <a:fld id="{75DA5C93-5FF3-4E43-8B3C-85861A07D5ED}" type="slidenum">
              <a:t>‹#›</a:t>
            </a:fld>
            <a:endParaRPr lang="en-US"/>
          </a:p>
        </p:txBody>
      </p:sp>
    </p:spTree>
    <p:extLst>
      <p:ext uri="{BB962C8B-B14F-4D97-AF65-F5344CB8AC3E}">
        <p14:creationId xmlns:p14="http://schemas.microsoft.com/office/powerpoint/2010/main" val="3052719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txBox="1">
            <a:spLocks noGrp="1"/>
          </p:cNvSpPr>
          <p:nvPr>
            <p:ph type="title"/>
          </p:nvPr>
        </p:nvSpPr>
        <p:spPr>
          <a:xfrm>
            <a:off x="612648" y="171450"/>
            <a:ext cx="8153403" cy="742950"/>
          </a:xfrm>
        </p:spPr>
        <p:txBody>
          <a:bodyPr/>
          <a:lstStyle>
            <a:lvl1pPr>
              <a:defRPr/>
            </a:lvl1pPr>
          </a:lstStyle>
          <a:p>
            <a:pPr lvl="0"/>
            <a:r>
              <a:rPr lang="zh-TW"/>
              <a:t>按一下以編輯母片標題樣式</a:t>
            </a:r>
            <a:endParaRPr lang="en-US"/>
          </a:p>
        </p:txBody>
      </p:sp>
      <p:sp>
        <p:nvSpPr>
          <p:cNvPr id="3" name="日期版面配置區 3"/>
          <p:cNvSpPr txBox="1">
            <a:spLocks noGrp="1"/>
          </p:cNvSpPr>
          <p:nvPr>
            <p:ph type="dt" sz="half" idx="7"/>
          </p:nvPr>
        </p:nvSpPr>
        <p:spPr/>
        <p:txBody>
          <a:bodyPr/>
          <a:lstStyle>
            <a:lvl1pPr>
              <a:defRPr/>
            </a:lvl1pPr>
          </a:lstStyle>
          <a:p>
            <a:pPr lvl="0"/>
            <a:endParaRPr lang="en-US"/>
          </a:p>
        </p:txBody>
      </p:sp>
      <p:sp>
        <p:nvSpPr>
          <p:cNvPr id="4" name="頁尾版面配置區 4"/>
          <p:cNvSpPr txBox="1">
            <a:spLocks noGrp="1"/>
          </p:cNvSpPr>
          <p:nvPr>
            <p:ph type="ftr" sz="quarter" idx="9"/>
          </p:nvPr>
        </p:nvSpPr>
        <p:spPr/>
        <p:txBody>
          <a:bodyPr/>
          <a:lstStyle>
            <a:lvl1pPr>
              <a:defRPr/>
            </a:lvl1pPr>
          </a:lstStyle>
          <a:p>
            <a:pPr lvl="0"/>
            <a:endParaRPr lang="en-US"/>
          </a:p>
        </p:txBody>
      </p:sp>
      <p:sp>
        <p:nvSpPr>
          <p:cNvPr id="5" name="投影片編號版面配置區 5"/>
          <p:cNvSpPr txBox="1">
            <a:spLocks noGrp="1"/>
          </p:cNvSpPr>
          <p:nvPr>
            <p:ph type="sldNum" sz="quarter" idx="8"/>
          </p:nvPr>
        </p:nvSpPr>
        <p:spPr/>
        <p:txBody>
          <a:bodyPr/>
          <a:lstStyle>
            <a:lvl1pPr>
              <a:defRPr/>
            </a:lvl1pPr>
          </a:lstStyle>
          <a:p>
            <a:pPr lvl="0"/>
            <a:fld id="{86938BF0-C534-4C88-8089-5317776A8B7E}" type="slidenum">
              <a:t>‹#›</a:t>
            </a:fld>
            <a:endParaRPr lang="en-US"/>
          </a:p>
        </p:txBody>
      </p:sp>
      <p:sp>
        <p:nvSpPr>
          <p:cNvPr id="6" name="內容版面配置區 7"/>
          <p:cNvSpPr txBox="1">
            <a:spLocks noGrp="1"/>
          </p:cNvSpPr>
          <p:nvPr>
            <p:ph idx="1"/>
          </p:nvPr>
        </p:nvSpPr>
        <p:spPr>
          <a:xfrm>
            <a:off x="612648" y="1200150"/>
            <a:ext cx="8153403" cy="337185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Tree>
    <p:extLst>
      <p:ext uri="{BB962C8B-B14F-4D97-AF65-F5344CB8AC3E}">
        <p14:creationId xmlns:p14="http://schemas.microsoft.com/office/powerpoint/2010/main" val="1878625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2" name="文字版面配置區 2"/>
          <p:cNvSpPr txBox="1">
            <a:spLocks noGrp="1"/>
          </p:cNvSpPr>
          <p:nvPr>
            <p:ph type="body" idx="1"/>
          </p:nvPr>
        </p:nvSpPr>
        <p:spPr>
          <a:xfrm>
            <a:off x="1371600" y="2057400"/>
            <a:ext cx="7123111" cy="1254922"/>
          </a:xfrm>
        </p:spPr>
        <p:txBody>
          <a:bodyPr/>
          <a:lstStyle>
            <a:lvl1pPr marL="0" indent="0">
              <a:buNone/>
              <a:defRPr sz="2800">
                <a:solidFill>
                  <a:srgbClr val="1F497D"/>
                </a:solidFill>
              </a:defRPr>
            </a:lvl1pPr>
          </a:lstStyle>
          <a:p>
            <a:pPr lvl="0"/>
            <a:r>
              <a:rPr lang="zh-TW"/>
              <a:t>按一下以編輯母片文字樣式</a:t>
            </a:r>
          </a:p>
        </p:txBody>
      </p:sp>
      <p:sp>
        <p:nvSpPr>
          <p:cNvPr id="3" name="矩形 6"/>
          <p:cNvSpPr/>
          <p:nvPr/>
        </p:nvSpPr>
        <p:spPr>
          <a:xfrm>
            <a:off x="0" y="1143000"/>
            <a:ext cx="9144000" cy="857250"/>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4" name="矩形 7"/>
          <p:cNvSpPr/>
          <p:nvPr/>
        </p:nvSpPr>
        <p:spPr>
          <a:xfrm>
            <a:off x="0" y="1200150"/>
            <a:ext cx="1295403" cy="742950"/>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5" name="矩形 8"/>
          <p:cNvSpPr/>
          <p:nvPr/>
        </p:nvSpPr>
        <p:spPr>
          <a:xfrm>
            <a:off x="1371600" y="1200150"/>
            <a:ext cx="7772400" cy="742950"/>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6" name="標題 1"/>
          <p:cNvSpPr txBox="1">
            <a:spLocks noGrp="1"/>
          </p:cNvSpPr>
          <p:nvPr>
            <p:ph type="title"/>
          </p:nvPr>
        </p:nvSpPr>
        <p:spPr>
          <a:xfrm>
            <a:off x="1371600" y="1200150"/>
            <a:ext cx="7619996" cy="742950"/>
          </a:xfrm>
        </p:spPr>
        <p:txBody>
          <a:bodyPr/>
          <a:lstStyle>
            <a:lvl1pPr>
              <a:defRPr>
                <a:solidFill>
                  <a:srgbClr val="FFFFFF"/>
                </a:solidFill>
              </a:defRPr>
            </a:lvl1pPr>
          </a:lstStyle>
          <a:p>
            <a:pPr lvl="0"/>
            <a:r>
              <a:rPr lang="zh-TW"/>
              <a:t>按一下以編輯母片標題樣式</a:t>
            </a:r>
            <a:endParaRPr lang="en-US"/>
          </a:p>
        </p:txBody>
      </p:sp>
      <p:sp>
        <p:nvSpPr>
          <p:cNvPr id="7" name="日期版面配置區 11"/>
          <p:cNvSpPr txBox="1">
            <a:spLocks noGrp="1"/>
          </p:cNvSpPr>
          <p:nvPr>
            <p:ph type="dt" sz="half" idx="7"/>
          </p:nvPr>
        </p:nvSpPr>
        <p:spPr/>
        <p:txBody>
          <a:bodyPr/>
          <a:lstStyle>
            <a:lvl1pPr>
              <a:defRPr/>
            </a:lvl1pPr>
          </a:lstStyle>
          <a:p>
            <a:pPr lvl="0"/>
            <a:endParaRPr lang="en-US"/>
          </a:p>
        </p:txBody>
      </p:sp>
      <p:sp>
        <p:nvSpPr>
          <p:cNvPr id="8" name="投影片編號版面配置區 12"/>
          <p:cNvSpPr txBox="1">
            <a:spLocks noGrp="1"/>
          </p:cNvSpPr>
          <p:nvPr>
            <p:ph type="sldNum" sz="quarter" idx="8"/>
          </p:nvPr>
        </p:nvSpPr>
        <p:spPr>
          <a:xfrm>
            <a:off x="0" y="1314449"/>
            <a:ext cx="1295403" cy="526255"/>
          </a:xfrm>
        </p:spPr>
        <p:txBody>
          <a:bodyPr/>
          <a:lstStyle>
            <a:lvl1pPr>
              <a:defRPr sz="2400"/>
            </a:lvl1pPr>
          </a:lstStyle>
          <a:p>
            <a:pPr lvl="0"/>
            <a:fld id="{4651CBBD-2344-46C7-B2E7-C7C60CE66533}" type="slidenum">
              <a:t>‹#›</a:t>
            </a:fld>
            <a:endParaRPr lang="en-US"/>
          </a:p>
        </p:txBody>
      </p:sp>
      <p:sp>
        <p:nvSpPr>
          <p:cNvPr id="9" name="頁尾版面配置區 13"/>
          <p:cNvSpPr txBox="1">
            <a:spLocks noGrp="1"/>
          </p:cNvSpPr>
          <p:nvPr>
            <p:ph type="ftr" sz="quarter" idx="9"/>
          </p:nvPr>
        </p:nvSpPr>
        <p:spPr/>
        <p:txBody>
          <a:bodyPr/>
          <a:lstStyle>
            <a:lvl1pPr>
              <a:defRPr/>
            </a:lvl1pPr>
          </a:lstStyle>
          <a:p>
            <a:pPr lvl="0"/>
            <a:endParaRPr lang="en-US"/>
          </a:p>
        </p:txBody>
      </p:sp>
    </p:spTree>
    <p:extLst>
      <p:ext uri="{BB962C8B-B14F-4D97-AF65-F5344CB8AC3E}">
        <p14:creationId xmlns:p14="http://schemas.microsoft.com/office/powerpoint/2010/main" val="154597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txBox="1">
            <a:spLocks noGrp="1"/>
          </p:cNvSpPr>
          <p:nvPr>
            <p:ph type="title"/>
          </p:nvPr>
        </p:nvSpPr>
        <p:spPr/>
        <p:txBody>
          <a:bodyPr/>
          <a:lstStyle>
            <a:lvl1pPr>
              <a:defRPr/>
            </a:lvl1pPr>
          </a:lstStyle>
          <a:p>
            <a:pPr lvl="0"/>
            <a:r>
              <a:rPr lang="zh-TW"/>
              <a:t>按一下以編輯母片標題樣式</a:t>
            </a:r>
            <a:endParaRPr lang="en-US"/>
          </a:p>
        </p:txBody>
      </p:sp>
      <p:sp>
        <p:nvSpPr>
          <p:cNvPr id="3" name="內容版面配置區 8"/>
          <p:cNvSpPr txBox="1">
            <a:spLocks noGrp="1"/>
          </p:cNvSpPr>
          <p:nvPr>
            <p:ph idx="1"/>
          </p:nvPr>
        </p:nvSpPr>
        <p:spPr>
          <a:xfrm>
            <a:off x="609603" y="1192176"/>
            <a:ext cx="3886200" cy="342900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內容版面配置區 10"/>
          <p:cNvSpPr txBox="1">
            <a:spLocks noGrp="1"/>
          </p:cNvSpPr>
          <p:nvPr>
            <p:ph idx="2"/>
          </p:nvPr>
        </p:nvSpPr>
        <p:spPr>
          <a:xfrm>
            <a:off x="4844902" y="1192176"/>
            <a:ext cx="3886200" cy="342900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5" name="日期版面配置區 7"/>
          <p:cNvSpPr txBox="1">
            <a:spLocks noGrp="1"/>
          </p:cNvSpPr>
          <p:nvPr>
            <p:ph type="dt" sz="half" idx="7"/>
          </p:nvPr>
        </p:nvSpPr>
        <p:spPr/>
        <p:txBody>
          <a:bodyPr/>
          <a:lstStyle>
            <a:lvl1pPr>
              <a:defRPr/>
            </a:lvl1pPr>
          </a:lstStyle>
          <a:p>
            <a:pPr lvl="0"/>
            <a:endParaRPr lang="en-US"/>
          </a:p>
        </p:txBody>
      </p:sp>
      <p:sp>
        <p:nvSpPr>
          <p:cNvPr id="6" name="投影片編號版面配置區 9"/>
          <p:cNvSpPr txBox="1">
            <a:spLocks noGrp="1"/>
          </p:cNvSpPr>
          <p:nvPr>
            <p:ph type="sldNum" sz="quarter" idx="8"/>
          </p:nvPr>
        </p:nvSpPr>
        <p:spPr/>
        <p:txBody>
          <a:bodyPr/>
          <a:lstStyle>
            <a:lvl1pPr>
              <a:defRPr/>
            </a:lvl1pPr>
          </a:lstStyle>
          <a:p>
            <a:pPr lvl="0"/>
            <a:fld id="{4645F7A1-A8AC-42ED-8C5F-51C5725A7209}" type="slidenum">
              <a:t>‹#›</a:t>
            </a:fld>
            <a:endParaRPr lang="en-US"/>
          </a:p>
        </p:txBody>
      </p:sp>
      <p:sp>
        <p:nvSpPr>
          <p:cNvPr id="7" name="頁尾版面配置區 11"/>
          <p:cNvSpPr txBox="1">
            <a:spLocks noGrp="1"/>
          </p:cNvSpPr>
          <p:nvPr>
            <p:ph type="ftr" sz="quarter" idx="9"/>
          </p:nvPr>
        </p:nvSpPr>
        <p:spPr/>
        <p:txBody>
          <a:bodyPr/>
          <a:lstStyle>
            <a:lvl1pPr>
              <a:defRPr/>
            </a:lvl1pPr>
          </a:lstStyle>
          <a:p>
            <a:pPr lvl="0"/>
            <a:endParaRPr lang="en-US"/>
          </a:p>
        </p:txBody>
      </p:sp>
    </p:spTree>
    <p:extLst>
      <p:ext uri="{BB962C8B-B14F-4D97-AF65-F5344CB8AC3E}">
        <p14:creationId xmlns:p14="http://schemas.microsoft.com/office/powerpoint/2010/main" val="399726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txBox="1">
            <a:spLocks noGrp="1"/>
          </p:cNvSpPr>
          <p:nvPr>
            <p:ph type="title"/>
          </p:nvPr>
        </p:nvSpPr>
        <p:spPr>
          <a:xfrm>
            <a:off x="533396" y="204789"/>
            <a:ext cx="8153403" cy="652460"/>
          </a:xfrm>
        </p:spPr>
        <p:txBody>
          <a:bodyPr/>
          <a:lstStyle>
            <a:lvl1pPr>
              <a:defRPr/>
            </a:lvl1pPr>
          </a:lstStyle>
          <a:p>
            <a:pPr lvl="0"/>
            <a:r>
              <a:rPr lang="zh-TW"/>
              <a:t>按一下以編輯母片標題樣式</a:t>
            </a:r>
            <a:endParaRPr lang="en-US"/>
          </a:p>
        </p:txBody>
      </p:sp>
      <p:sp>
        <p:nvSpPr>
          <p:cNvPr id="3" name="內容版面配置區 10"/>
          <p:cNvSpPr txBox="1">
            <a:spLocks noGrp="1"/>
          </p:cNvSpPr>
          <p:nvPr>
            <p:ph idx="2"/>
          </p:nvPr>
        </p:nvSpPr>
        <p:spPr>
          <a:xfrm>
            <a:off x="609603" y="1828800"/>
            <a:ext cx="3886200" cy="268605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內容版面配置區 12"/>
          <p:cNvSpPr txBox="1">
            <a:spLocks noGrp="1"/>
          </p:cNvSpPr>
          <p:nvPr>
            <p:ph idx="4"/>
          </p:nvPr>
        </p:nvSpPr>
        <p:spPr>
          <a:xfrm>
            <a:off x="4800600" y="1828800"/>
            <a:ext cx="3886200" cy="268605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5" name="日期版面配置區 9"/>
          <p:cNvSpPr txBox="1">
            <a:spLocks noGrp="1"/>
          </p:cNvSpPr>
          <p:nvPr>
            <p:ph type="dt" sz="half" idx="7"/>
          </p:nvPr>
        </p:nvSpPr>
        <p:spPr/>
        <p:txBody>
          <a:bodyPr/>
          <a:lstStyle>
            <a:lvl1pPr>
              <a:defRPr/>
            </a:lvl1pPr>
          </a:lstStyle>
          <a:p>
            <a:pPr lvl="0"/>
            <a:endParaRPr lang="en-US"/>
          </a:p>
        </p:txBody>
      </p:sp>
      <p:sp>
        <p:nvSpPr>
          <p:cNvPr id="6" name="投影片編號版面配置區 11"/>
          <p:cNvSpPr txBox="1">
            <a:spLocks noGrp="1"/>
          </p:cNvSpPr>
          <p:nvPr>
            <p:ph type="sldNum" sz="quarter" idx="8"/>
          </p:nvPr>
        </p:nvSpPr>
        <p:spPr/>
        <p:txBody>
          <a:bodyPr/>
          <a:lstStyle>
            <a:lvl1pPr>
              <a:defRPr/>
            </a:lvl1pPr>
          </a:lstStyle>
          <a:p>
            <a:pPr lvl="0"/>
            <a:fld id="{A60575FB-0B0A-4EF9-98D4-390CEDBAFE93}" type="slidenum">
              <a:t>‹#›</a:t>
            </a:fld>
            <a:endParaRPr lang="en-US"/>
          </a:p>
        </p:txBody>
      </p:sp>
      <p:sp>
        <p:nvSpPr>
          <p:cNvPr id="7" name="頁尾版面配置區 13"/>
          <p:cNvSpPr txBox="1">
            <a:spLocks noGrp="1"/>
          </p:cNvSpPr>
          <p:nvPr>
            <p:ph type="ftr" sz="quarter" idx="9"/>
          </p:nvPr>
        </p:nvSpPr>
        <p:spPr/>
        <p:txBody>
          <a:bodyPr/>
          <a:lstStyle>
            <a:lvl1pPr>
              <a:defRPr/>
            </a:lvl1pPr>
          </a:lstStyle>
          <a:p>
            <a:pPr lvl="0"/>
            <a:endParaRPr lang="en-US"/>
          </a:p>
        </p:txBody>
      </p:sp>
      <p:sp>
        <p:nvSpPr>
          <p:cNvPr id="8" name="文字版面配置區 15"/>
          <p:cNvSpPr txBox="1">
            <a:spLocks noGrp="1"/>
          </p:cNvSpPr>
          <p:nvPr>
            <p:ph type="body" idx="1"/>
          </p:nvPr>
        </p:nvSpPr>
        <p:spPr>
          <a:xfrm>
            <a:off x="609603" y="1314449"/>
            <a:ext cx="3886200" cy="480060"/>
          </a:xfrm>
          <a:solidFill>
            <a:srgbClr val="C0504D"/>
          </a:solidFill>
        </p:spPr>
        <p:txBody>
          <a:bodyPr anchor="ctr"/>
          <a:lstStyle>
            <a:lvl1pPr marL="0" indent="0">
              <a:buNone/>
              <a:defRPr sz="2000" b="1">
                <a:solidFill>
                  <a:srgbClr val="FFFFFF"/>
                </a:solidFill>
              </a:defRPr>
            </a:lvl1pPr>
          </a:lstStyle>
          <a:p>
            <a:pPr lvl="0"/>
            <a:r>
              <a:rPr lang="zh-TW"/>
              <a:t>按一下以編輯母片文字樣式</a:t>
            </a:r>
          </a:p>
        </p:txBody>
      </p:sp>
      <p:sp>
        <p:nvSpPr>
          <p:cNvPr id="9" name="文字版面配置區 14"/>
          <p:cNvSpPr txBox="1">
            <a:spLocks noGrp="1"/>
          </p:cNvSpPr>
          <p:nvPr>
            <p:ph type="body" idx="3"/>
          </p:nvPr>
        </p:nvSpPr>
        <p:spPr>
          <a:xfrm>
            <a:off x="4800600" y="1314449"/>
            <a:ext cx="3886200" cy="480060"/>
          </a:xfrm>
          <a:solidFill>
            <a:srgbClr val="8064A2"/>
          </a:solidFill>
        </p:spPr>
        <p:txBody>
          <a:bodyPr anchor="ctr"/>
          <a:lstStyle>
            <a:lvl1pPr marL="0" indent="0">
              <a:buNone/>
              <a:defRPr sz="2000" b="1">
                <a:solidFill>
                  <a:srgbClr val="FFFFFF"/>
                </a:solidFill>
              </a:defRPr>
            </a:lvl1pPr>
          </a:lstStyle>
          <a:p>
            <a:pPr lvl="0"/>
            <a:r>
              <a:rPr lang="zh-TW"/>
              <a:t>按一下以編輯母片文字樣式</a:t>
            </a:r>
          </a:p>
        </p:txBody>
      </p:sp>
    </p:spTree>
    <p:extLst>
      <p:ext uri="{BB962C8B-B14F-4D97-AF65-F5344CB8AC3E}">
        <p14:creationId xmlns:p14="http://schemas.microsoft.com/office/powerpoint/2010/main" val="1141977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txBox="1">
            <a:spLocks noGrp="1"/>
          </p:cNvSpPr>
          <p:nvPr>
            <p:ph type="title"/>
          </p:nvPr>
        </p:nvSpPr>
        <p:spPr/>
        <p:txBody>
          <a:bodyPr/>
          <a:lstStyle>
            <a:lvl1pPr>
              <a:defRPr/>
            </a:lvl1pPr>
          </a:lstStyle>
          <a:p>
            <a:pPr lvl="0"/>
            <a:r>
              <a:rPr lang="zh-TW"/>
              <a:t>按一下以編輯母片標題樣式</a:t>
            </a:r>
            <a:endParaRPr lang="en-US"/>
          </a:p>
        </p:txBody>
      </p:sp>
      <p:sp>
        <p:nvSpPr>
          <p:cNvPr id="3" name="日期版面配置區 2"/>
          <p:cNvSpPr txBox="1">
            <a:spLocks noGrp="1"/>
          </p:cNvSpPr>
          <p:nvPr>
            <p:ph type="dt" sz="half" idx="7"/>
          </p:nvPr>
        </p:nvSpPr>
        <p:spPr/>
        <p:txBody>
          <a:bodyPr/>
          <a:lstStyle>
            <a:lvl1pPr>
              <a:defRPr/>
            </a:lvl1pPr>
          </a:lstStyle>
          <a:p>
            <a:pPr lvl="0"/>
            <a:endParaRPr lang="en-US"/>
          </a:p>
        </p:txBody>
      </p:sp>
      <p:sp>
        <p:nvSpPr>
          <p:cNvPr id="4" name="頁尾版面配置區 3"/>
          <p:cNvSpPr txBox="1">
            <a:spLocks noGrp="1"/>
          </p:cNvSpPr>
          <p:nvPr>
            <p:ph type="ftr" sz="quarter" idx="9"/>
          </p:nvPr>
        </p:nvSpPr>
        <p:spPr/>
        <p:txBody>
          <a:bodyPr/>
          <a:lstStyle>
            <a:lvl1pPr>
              <a:defRPr/>
            </a:lvl1pPr>
          </a:lstStyle>
          <a:p>
            <a:pPr lvl="0"/>
            <a:endParaRPr lang="en-US"/>
          </a:p>
        </p:txBody>
      </p:sp>
      <p:sp>
        <p:nvSpPr>
          <p:cNvPr id="5" name="投影片編號版面配置區 4"/>
          <p:cNvSpPr txBox="1">
            <a:spLocks noGrp="1"/>
          </p:cNvSpPr>
          <p:nvPr>
            <p:ph type="sldNum" sz="quarter" idx="8"/>
          </p:nvPr>
        </p:nvSpPr>
        <p:spPr/>
        <p:txBody>
          <a:bodyPr/>
          <a:lstStyle>
            <a:lvl1pPr>
              <a:defRPr/>
            </a:lvl1pPr>
          </a:lstStyle>
          <a:p>
            <a:pPr lvl="0"/>
            <a:fld id="{0C9CC600-9C14-4863-AA8F-E5EAC025CB84}" type="slidenum">
              <a:t>‹#›</a:t>
            </a:fld>
            <a:endParaRPr lang="en-US"/>
          </a:p>
        </p:txBody>
      </p:sp>
    </p:spTree>
    <p:extLst>
      <p:ext uri="{BB962C8B-B14F-4D97-AF65-F5344CB8AC3E}">
        <p14:creationId xmlns:p14="http://schemas.microsoft.com/office/powerpoint/2010/main" val="89551498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1"/>
          <p:cNvSpPr txBox="1">
            <a:spLocks noGrp="1"/>
          </p:cNvSpPr>
          <p:nvPr>
            <p:ph type="dt" sz="half" idx="7"/>
          </p:nvPr>
        </p:nvSpPr>
        <p:spPr/>
        <p:txBody>
          <a:bodyPr/>
          <a:lstStyle>
            <a:lvl1pPr>
              <a:defRPr/>
            </a:lvl1pPr>
          </a:lstStyle>
          <a:p>
            <a:pPr lvl="0"/>
            <a:endParaRPr lang="en-US"/>
          </a:p>
        </p:txBody>
      </p:sp>
      <p:sp>
        <p:nvSpPr>
          <p:cNvPr id="3" name="頁尾版面配置區 2"/>
          <p:cNvSpPr txBox="1">
            <a:spLocks noGrp="1"/>
          </p:cNvSpPr>
          <p:nvPr>
            <p:ph type="ftr" sz="quarter" idx="9"/>
          </p:nvPr>
        </p:nvSpPr>
        <p:spPr/>
        <p:txBody>
          <a:bodyPr/>
          <a:lstStyle>
            <a:lvl1pPr>
              <a:defRPr/>
            </a:lvl1pPr>
          </a:lstStyle>
          <a:p>
            <a:pPr lvl="0"/>
            <a:endParaRPr lang="en-US"/>
          </a:p>
        </p:txBody>
      </p:sp>
      <p:sp>
        <p:nvSpPr>
          <p:cNvPr id="4" name="投影片編號版面配置區 3"/>
          <p:cNvSpPr txBox="1">
            <a:spLocks noGrp="1"/>
          </p:cNvSpPr>
          <p:nvPr>
            <p:ph type="sldNum" sz="quarter" idx="8"/>
          </p:nvPr>
        </p:nvSpPr>
        <p:spPr>
          <a:xfrm>
            <a:off x="0" y="4686299"/>
            <a:ext cx="533396" cy="285750"/>
          </a:xfrm>
        </p:spPr>
        <p:txBody>
          <a:bodyPr/>
          <a:lstStyle>
            <a:lvl1pPr>
              <a:defRPr>
                <a:solidFill>
                  <a:srgbClr val="1F497D"/>
                </a:solidFill>
              </a:defRPr>
            </a:lvl1pPr>
          </a:lstStyle>
          <a:p>
            <a:pPr lvl="0"/>
            <a:fld id="{4AA6B2E6-E5D4-442D-9BF6-C0D64395B432}" type="slidenum">
              <a:t>‹#›</a:t>
            </a:fld>
            <a:endParaRPr lang="en-US"/>
          </a:p>
        </p:txBody>
      </p:sp>
    </p:spTree>
    <p:extLst>
      <p:ext uri="{BB962C8B-B14F-4D97-AF65-F5344CB8AC3E}">
        <p14:creationId xmlns:p14="http://schemas.microsoft.com/office/powerpoint/2010/main" val="439246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txBox="1">
            <a:spLocks noGrp="1"/>
          </p:cNvSpPr>
          <p:nvPr>
            <p:ph type="title"/>
          </p:nvPr>
        </p:nvSpPr>
        <p:spPr>
          <a:xfrm>
            <a:off x="609603" y="204789"/>
            <a:ext cx="8077196" cy="652460"/>
          </a:xfrm>
        </p:spPr>
        <p:txBody>
          <a:bodyPr/>
          <a:lstStyle>
            <a:lvl1pPr>
              <a:defRPr/>
            </a:lvl1pPr>
          </a:lstStyle>
          <a:p>
            <a:pPr lvl="0"/>
            <a:r>
              <a:rPr lang="zh-TW"/>
              <a:t>按一下以編輯母片標題樣式</a:t>
            </a:r>
            <a:endParaRPr lang="en-US"/>
          </a:p>
        </p:txBody>
      </p:sp>
      <p:sp>
        <p:nvSpPr>
          <p:cNvPr id="3" name="日期版面配置區 4"/>
          <p:cNvSpPr txBox="1">
            <a:spLocks noGrp="1"/>
          </p:cNvSpPr>
          <p:nvPr>
            <p:ph type="dt" sz="half" idx="7"/>
          </p:nvPr>
        </p:nvSpPr>
        <p:spPr/>
        <p:txBody>
          <a:bodyPr/>
          <a:lstStyle>
            <a:lvl1pPr>
              <a:defRPr/>
            </a:lvl1pPr>
          </a:lstStyle>
          <a:p>
            <a:pPr lvl="0"/>
            <a:endParaRPr lang="en-US"/>
          </a:p>
        </p:txBody>
      </p:sp>
      <p:sp>
        <p:nvSpPr>
          <p:cNvPr id="4" name="頁尾版面配置區 5"/>
          <p:cNvSpPr txBox="1">
            <a:spLocks noGrp="1"/>
          </p:cNvSpPr>
          <p:nvPr>
            <p:ph type="ftr" sz="quarter" idx="9"/>
          </p:nvPr>
        </p:nvSpPr>
        <p:spPr/>
        <p:txBody>
          <a:bodyPr/>
          <a:lstStyle>
            <a:lvl1pPr>
              <a:defRPr/>
            </a:lvl1pPr>
          </a:lstStyle>
          <a:p>
            <a:pPr lvl="0"/>
            <a:endParaRPr lang="en-US"/>
          </a:p>
        </p:txBody>
      </p:sp>
      <p:sp>
        <p:nvSpPr>
          <p:cNvPr id="5" name="投影片編號版面配置區 6"/>
          <p:cNvSpPr txBox="1">
            <a:spLocks noGrp="1"/>
          </p:cNvSpPr>
          <p:nvPr>
            <p:ph type="sldNum" sz="quarter" idx="8"/>
          </p:nvPr>
        </p:nvSpPr>
        <p:spPr/>
        <p:txBody>
          <a:bodyPr/>
          <a:lstStyle>
            <a:lvl1pPr>
              <a:defRPr/>
            </a:lvl1pPr>
          </a:lstStyle>
          <a:p>
            <a:pPr lvl="0"/>
            <a:fld id="{5760606F-3703-4064-9917-8EB5B5366B62}" type="slidenum">
              <a:t>‹#›</a:t>
            </a:fld>
            <a:endParaRPr lang="en-US"/>
          </a:p>
        </p:txBody>
      </p:sp>
      <p:sp>
        <p:nvSpPr>
          <p:cNvPr id="6" name="文字版面配置區 2"/>
          <p:cNvSpPr txBox="1">
            <a:spLocks noGrp="1"/>
          </p:cNvSpPr>
          <p:nvPr>
            <p:ph type="body" idx="2"/>
          </p:nvPr>
        </p:nvSpPr>
        <p:spPr>
          <a:xfrm>
            <a:off x="609603" y="1314449"/>
            <a:ext cx="1600200" cy="3257550"/>
          </a:xfrm>
          <a:solidFill>
            <a:srgbClr val="C0504D"/>
          </a:solidFill>
          <a:ln w="50804">
            <a:solidFill>
              <a:srgbClr val="C0504D"/>
            </a:solidFill>
            <a:prstDash val="solid"/>
            <a:miter/>
          </a:ln>
        </p:spPr>
        <p:txBody>
          <a:bodyPr lIns="137160" tIns="182880" rIns="137160" bIns="91440"/>
          <a:lstStyle>
            <a:lvl1pPr marL="0" indent="0">
              <a:spcAft>
                <a:spcPts val="1000"/>
              </a:spcAft>
              <a:buNone/>
              <a:defRPr sz="1800">
                <a:solidFill>
                  <a:srgbClr val="FFFFFF"/>
                </a:solidFill>
              </a:defRPr>
            </a:lvl1pPr>
          </a:lstStyle>
          <a:p>
            <a:pPr lvl="0"/>
            <a:r>
              <a:rPr lang="zh-TW"/>
              <a:t>按一下以編輯母片文字樣式</a:t>
            </a:r>
          </a:p>
        </p:txBody>
      </p:sp>
      <p:sp>
        <p:nvSpPr>
          <p:cNvPr id="7" name="內容版面配置區 8"/>
          <p:cNvSpPr txBox="1">
            <a:spLocks noGrp="1"/>
          </p:cNvSpPr>
          <p:nvPr>
            <p:ph idx="1"/>
          </p:nvPr>
        </p:nvSpPr>
        <p:spPr>
          <a:xfrm>
            <a:off x="2362196" y="1314449"/>
            <a:ext cx="6400800" cy="3314700"/>
          </a:xfrm>
        </p:spPr>
        <p:txBody>
          <a:bodyPr/>
          <a:lstStyle>
            <a:lvl1pPr>
              <a:defRPr/>
            </a:lvl1pPr>
            <a:lvl2pPr>
              <a:defRPr/>
            </a:lvl2pPr>
            <a:lvl3pPr>
              <a:defRPr/>
            </a:lvl3pPr>
            <a:lvl4pPr>
              <a:defRPr/>
            </a:lvl4pPr>
            <a:lvl5pPr>
              <a:defRPr/>
            </a:lvl5p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Tree>
    <p:extLst>
      <p:ext uri="{BB962C8B-B14F-4D97-AF65-F5344CB8AC3E}">
        <p14:creationId xmlns:p14="http://schemas.microsoft.com/office/powerpoint/2010/main" val="380418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文字版面配置區 3"/>
          <p:cNvSpPr txBox="1">
            <a:spLocks noGrp="1"/>
          </p:cNvSpPr>
          <p:nvPr>
            <p:ph type="body" idx="2"/>
          </p:nvPr>
        </p:nvSpPr>
        <p:spPr>
          <a:xfrm>
            <a:off x="1600200" y="4114800"/>
            <a:ext cx="7315200" cy="514350"/>
          </a:xfrm>
        </p:spPr>
        <p:txBody>
          <a:bodyPr/>
          <a:lstStyle>
            <a:lvl1pPr marL="0" indent="0">
              <a:buNone/>
              <a:defRPr sz="1700"/>
            </a:lvl1pPr>
          </a:lstStyle>
          <a:p>
            <a:pPr lvl="0"/>
            <a:r>
              <a:rPr lang="zh-TW"/>
              <a:t>按一下以編輯母片文字樣式</a:t>
            </a:r>
          </a:p>
        </p:txBody>
      </p:sp>
      <p:sp>
        <p:nvSpPr>
          <p:cNvPr id="3" name="矩形 7"/>
          <p:cNvSpPr/>
          <p:nvPr/>
        </p:nvSpPr>
        <p:spPr>
          <a:xfrm>
            <a:off x="-9144" y="3429000"/>
            <a:ext cx="9144000" cy="665226"/>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4" name="矩形 8"/>
          <p:cNvSpPr/>
          <p:nvPr/>
        </p:nvSpPr>
        <p:spPr>
          <a:xfrm>
            <a:off x="-9144" y="3497579"/>
            <a:ext cx="1463040" cy="534924"/>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5" name="矩形 9"/>
          <p:cNvSpPr/>
          <p:nvPr/>
        </p:nvSpPr>
        <p:spPr>
          <a:xfrm>
            <a:off x="1545336" y="3490722"/>
            <a:ext cx="7598664" cy="534924"/>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6" name="標題 1"/>
          <p:cNvSpPr txBox="1">
            <a:spLocks noGrp="1"/>
          </p:cNvSpPr>
          <p:nvPr>
            <p:ph type="title"/>
          </p:nvPr>
        </p:nvSpPr>
        <p:spPr>
          <a:xfrm>
            <a:off x="1600200" y="3486149"/>
            <a:ext cx="7315200" cy="514350"/>
          </a:xfrm>
        </p:spPr>
        <p:txBody>
          <a:bodyPr/>
          <a:lstStyle>
            <a:lvl1pPr>
              <a:defRPr sz="2800">
                <a:solidFill>
                  <a:srgbClr val="FFFFFF"/>
                </a:solidFill>
              </a:defRPr>
            </a:lvl1pPr>
          </a:lstStyle>
          <a:p>
            <a:pPr lvl="0"/>
            <a:r>
              <a:rPr lang="zh-TW"/>
              <a:t>按一下以編輯母片標題樣式</a:t>
            </a:r>
            <a:endParaRPr lang="en-US"/>
          </a:p>
        </p:txBody>
      </p:sp>
      <p:sp>
        <p:nvSpPr>
          <p:cNvPr id="7" name="矩形 10"/>
          <p:cNvSpPr/>
          <p:nvPr/>
        </p:nvSpPr>
        <p:spPr>
          <a:xfrm>
            <a:off x="1447796" y="0"/>
            <a:ext cx="100584" cy="5150357"/>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8" name="日期版面配置區 11"/>
          <p:cNvSpPr txBox="1">
            <a:spLocks noGrp="1"/>
          </p:cNvSpPr>
          <p:nvPr>
            <p:ph type="dt" sz="half" idx="7"/>
          </p:nvPr>
        </p:nvSpPr>
        <p:spPr>
          <a:xfrm>
            <a:off x="6248396" y="4686299"/>
            <a:ext cx="2667003" cy="273844"/>
          </a:xfrm>
        </p:spPr>
        <p:txBody>
          <a:bodyPr/>
          <a:lstStyle>
            <a:lvl1pPr>
              <a:defRPr/>
            </a:lvl1pPr>
          </a:lstStyle>
          <a:p>
            <a:pPr lvl="0"/>
            <a:endParaRPr lang="en-US"/>
          </a:p>
        </p:txBody>
      </p:sp>
      <p:sp>
        <p:nvSpPr>
          <p:cNvPr id="9" name="投影片編號版面配置區 12"/>
          <p:cNvSpPr txBox="1">
            <a:spLocks noGrp="1"/>
          </p:cNvSpPr>
          <p:nvPr>
            <p:ph type="sldNum" sz="quarter" idx="8"/>
          </p:nvPr>
        </p:nvSpPr>
        <p:spPr>
          <a:xfrm>
            <a:off x="0" y="3500432"/>
            <a:ext cx="1447796" cy="497680"/>
          </a:xfrm>
        </p:spPr>
        <p:txBody>
          <a:bodyPr/>
          <a:lstStyle>
            <a:lvl1pPr>
              <a:defRPr sz="2800"/>
            </a:lvl1pPr>
          </a:lstStyle>
          <a:p>
            <a:pPr lvl="0"/>
            <a:fld id="{184266E3-1E15-4D0D-8ED1-D6063BAF58B8}" type="slidenum">
              <a:t>‹#›</a:t>
            </a:fld>
            <a:endParaRPr lang="en-US"/>
          </a:p>
        </p:txBody>
      </p:sp>
      <p:sp>
        <p:nvSpPr>
          <p:cNvPr id="10" name="頁尾版面配置區 13"/>
          <p:cNvSpPr txBox="1">
            <a:spLocks noGrp="1"/>
          </p:cNvSpPr>
          <p:nvPr>
            <p:ph type="ftr" sz="quarter" idx="9"/>
          </p:nvPr>
        </p:nvSpPr>
        <p:spPr>
          <a:xfrm>
            <a:off x="1600200" y="4686153"/>
            <a:ext cx="4572000" cy="273844"/>
          </a:xfrm>
        </p:spPr>
        <p:txBody>
          <a:bodyPr/>
          <a:lstStyle>
            <a:lvl1pPr>
              <a:defRPr/>
            </a:lvl1pPr>
          </a:lstStyle>
          <a:p>
            <a:pPr lvl="0"/>
            <a:endParaRPr lang="en-US"/>
          </a:p>
        </p:txBody>
      </p:sp>
      <p:sp>
        <p:nvSpPr>
          <p:cNvPr id="11" name="圖片版面配置區 2"/>
          <p:cNvSpPr txBox="1">
            <a:spLocks noGrp="1"/>
          </p:cNvSpPr>
          <p:nvPr>
            <p:ph type="pic" idx="1"/>
          </p:nvPr>
        </p:nvSpPr>
        <p:spPr>
          <a:xfrm>
            <a:off x="1560579" y="0"/>
            <a:ext cx="7583420" cy="3426714"/>
          </a:xfrm>
          <a:solidFill>
            <a:srgbClr val="D0D8E8"/>
          </a:solidFill>
        </p:spPr>
        <p:txBody>
          <a:bodyPr/>
          <a:lstStyle>
            <a:lvl1pPr marL="0" indent="0">
              <a:buNone/>
              <a:defRPr sz="3200"/>
            </a:lvl1pPr>
          </a:lstStyle>
          <a:p>
            <a:pPr lvl="0"/>
            <a:r>
              <a:rPr lang="zh-TW"/>
              <a:t>按一下圖示以新增圖片</a:t>
            </a:r>
            <a:endParaRPr lang="en-US"/>
          </a:p>
        </p:txBody>
      </p:sp>
    </p:spTree>
    <p:extLst>
      <p:ext uri="{BB962C8B-B14F-4D97-AF65-F5344CB8AC3E}">
        <p14:creationId xmlns:p14="http://schemas.microsoft.com/office/powerpoint/2010/main" val="757333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標題版面配置區 21"/>
          <p:cNvSpPr txBox="1">
            <a:spLocks noGrp="1"/>
          </p:cNvSpPr>
          <p:nvPr>
            <p:ph type="title"/>
          </p:nvPr>
        </p:nvSpPr>
        <p:spPr>
          <a:xfrm>
            <a:off x="609603" y="171450"/>
            <a:ext cx="8153403" cy="742950"/>
          </a:xfrm>
          <a:prstGeom prst="rect">
            <a:avLst/>
          </a:prstGeom>
          <a:noFill/>
          <a:ln>
            <a:noFill/>
          </a:ln>
        </p:spPr>
        <p:txBody>
          <a:bodyPr vert="horz" wrap="square" lIns="91440" tIns="45720" rIns="91440" bIns="45720" anchor="ctr" anchorCtr="0" compatLnSpc="1"/>
          <a:lstStyle/>
          <a:p>
            <a:pPr lvl="0"/>
            <a:r>
              <a:rPr lang="zh-TW"/>
              <a:t>按一下以編輯母片標題樣式</a:t>
            </a:r>
            <a:endParaRPr lang="en-US"/>
          </a:p>
        </p:txBody>
      </p:sp>
      <p:sp>
        <p:nvSpPr>
          <p:cNvPr id="3" name="文字版面配置區 12"/>
          <p:cNvSpPr txBox="1">
            <a:spLocks noGrp="1"/>
          </p:cNvSpPr>
          <p:nvPr>
            <p:ph type="body" idx="1"/>
          </p:nvPr>
        </p:nvSpPr>
        <p:spPr>
          <a:xfrm>
            <a:off x="612648" y="1200150"/>
            <a:ext cx="8153403" cy="3394710"/>
          </a:xfrm>
          <a:prstGeom prst="rect">
            <a:avLst/>
          </a:prstGeom>
          <a:noFill/>
          <a:ln>
            <a:noFill/>
          </a:ln>
        </p:spPr>
        <p:txBody>
          <a:bodyPr vert="horz" wrap="square" lIns="91440" tIns="45720" rIns="91440" bIns="45720" anchor="t" anchorCtr="0" compatLnSpc="1"/>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endParaRPr lang="en-US"/>
          </a:p>
        </p:txBody>
      </p:sp>
      <p:sp>
        <p:nvSpPr>
          <p:cNvPr id="4" name="日期版面配置區 13"/>
          <p:cNvSpPr txBox="1">
            <a:spLocks noGrp="1"/>
          </p:cNvSpPr>
          <p:nvPr>
            <p:ph type="dt" sz="half" idx="2"/>
          </p:nvPr>
        </p:nvSpPr>
        <p:spPr>
          <a:xfrm>
            <a:off x="6096003" y="4686299"/>
            <a:ext cx="2667003" cy="273844"/>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400" b="0" i="0" u="none" strike="noStrike" kern="1200" cap="none" spc="0" baseline="0">
                <a:solidFill>
                  <a:srgbClr val="1F497D"/>
                </a:solidFill>
                <a:uFillTx/>
                <a:latin typeface="Tw Cen MT"/>
              </a:defRPr>
            </a:lvl1pPr>
          </a:lstStyle>
          <a:p>
            <a:pPr lvl="0"/>
            <a:endParaRPr lang="en-US"/>
          </a:p>
        </p:txBody>
      </p:sp>
      <p:sp>
        <p:nvSpPr>
          <p:cNvPr id="5" name="頁尾版面配置區 2"/>
          <p:cNvSpPr txBox="1">
            <a:spLocks noGrp="1"/>
          </p:cNvSpPr>
          <p:nvPr>
            <p:ph type="ftr" sz="quarter" idx="3"/>
          </p:nvPr>
        </p:nvSpPr>
        <p:spPr>
          <a:xfrm>
            <a:off x="609603" y="4686153"/>
            <a:ext cx="5421084" cy="273844"/>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en-US" sz="1400" b="0" i="0" u="none" strike="noStrike" kern="1200" cap="none" spc="0" baseline="0">
                <a:solidFill>
                  <a:srgbClr val="1F497D"/>
                </a:solidFill>
                <a:uFillTx/>
                <a:latin typeface="Tw Cen MT"/>
              </a:defRPr>
            </a:lvl1pPr>
          </a:lstStyle>
          <a:p>
            <a:pPr lvl="0"/>
            <a:endParaRPr lang="en-US"/>
          </a:p>
        </p:txBody>
      </p:sp>
      <p:sp>
        <p:nvSpPr>
          <p:cNvPr id="6" name="矩形 6"/>
          <p:cNvSpPr/>
          <p:nvPr/>
        </p:nvSpPr>
        <p:spPr>
          <a:xfrm>
            <a:off x="0" y="925830"/>
            <a:ext cx="9144000" cy="240030"/>
          </a:xfrm>
          <a:prstGeom prst="rect">
            <a:avLst/>
          </a:prstGeom>
          <a:solidFill>
            <a:srgbClr val="FFFFFF"/>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7" name="矩形 7"/>
          <p:cNvSpPr/>
          <p:nvPr/>
        </p:nvSpPr>
        <p:spPr>
          <a:xfrm>
            <a:off x="0" y="960120"/>
            <a:ext cx="533396" cy="171450"/>
          </a:xfrm>
          <a:prstGeom prst="rect">
            <a:avLst/>
          </a:prstGeom>
          <a:solidFill>
            <a:srgbClr val="C0504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8" name="矩形 8"/>
          <p:cNvSpPr/>
          <p:nvPr/>
        </p:nvSpPr>
        <p:spPr>
          <a:xfrm>
            <a:off x="590546" y="960120"/>
            <a:ext cx="8553453" cy="171450"/>
          </a:xfrm>
          <a:prstGeom prst="rect">
            <a:avLst/>
          </a:prstGeom>
          <a:solidFill>
            <a:srgbClr val="4F81BD"/>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w Cen MT"/>
            </a:endParaRPr>
          </a:p>
        </p:txBody>
      </p:sp>
      <p:sp>
        <p:nvSpPr>
          <p:cNvPr id="9" name="投影片編號版面配置區 22"/>
          <p:cNvSpPr txBox="1">
            <a:spLocks noGrp="1"/>
          </p:cNvSpPr>
          <p:nvPr>
            <p:ph type="sldNum" sz="quarter" idx="4"/>
          </p:nvPr>
        </p:nvSpPr>
        <p:spPr>
          <a:xfrm>
            <a:off x="0" y="954167"/>
            <a:ext cx="533396" cy="183355"/>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en-US" sz="1400" b="1" i="0" u="none" strike="noStrike" kern="1200" cap="none" spc="0" baseline="0">
                <a:solidFill>
                  <a:srgbClr val="FFFFFF"/>
                </a:solidFill>
                <a:uFillTx/>
                <a:latin typeface="Tw Cen MT"/>
              </a:defRPr>
            </a:lvl1pPr>
          </a:lstStyle>
          <a:p>
            <a:pPr lvl="0"/>
            <a:fld id="{87774570-EEB2-48C9-AE18-39DC8DAB7782}" type="slidenum">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100000"/>
        </a:lnSpc>
        <a:spcBef>
          <a:spcPts val="0"/>
        </a:spcBef>
        <a:spcAft>
          <a:spcPts val="0"/>
        </a:spcAft>
        <a:buNone/>
        <a:tabLst/>
        <a:defRPr lang="zh-TW" sz="4400" b="0" i="0" u="none" strike="noStrike" kern="1200" cap="none" spc="0" baseline="0">
          <a:solidFill>
            <a:srgbClr val="1F497D"/>
          </a:solidFill>
          <a:uFillTx/>
          <a:latin typeface="Tw Cen MT"/>
          <a:ea typeface="微軟正黑體"/>
        </a:defRPr>
      </a:lvl1pPr>
    </p:titleStyle>
    <p:bodyStyle>
      <a:lvl1pPr marL="320040" marR="0" lvl="0" indent="-320040" algn="l" defTabSz="914400" rtl="0" fontAlgn="auto" hangingPunct="1">
        <a:lnSpc>
          <a:spcPct val="100000"/>
        </a:lnSpc>
        <a:spcBef>
          <a:spcPts val="700"/>
        </a:spcBef>
        <a:spcAft>
          <a:spcPts val="0"/>
        </a:spcAft>
        <a:buClr>
          <a:srgbClr val="C0504D"/>
        </a:buClr>
        <a:buSzPct val="60000"/>
        <a:buFont typeface="Wingdings"/>
        <a:buChar char=""/>
        <a:tabLst/>
        <a:defRPr lang="zh-TW" sz="2900" b="0" i="0" u="none" strike="noStrike" kern="1200" cap="none" spc="0" baseline="0">
          <a:solidFill>
            <a:srgbClr val="000000"/>
          </a:solidFill>
          <a:uFillTx/>
          <a:latin typeface="Tw Cen MT"/>
          <a:ea typeface="微軟正黑體"/>
        </a:defRPr>
      </a:lvl1pPr>
      <a:lvl2pPr marL="640080" marR="0" lvl="1" indent="-274320" algn="l" defTabSz="914400" rtl="0" fontAlgn="auto" hangingPunct="1">
        <a:lnSpc>
          <a:spcPct val="100000"/>
        </a:lnSpc>
        <a:spcBef>
          <a:spcPts val="550"/>
        </a:spcBef>
        <a:spcAft>
          <a:spcPts val="0"/>
        </a:spcAft>
        <a:buClr>
          <a:srgbClr val="4F81BD"/>
        </a:buClr>
        <a:buSzPct val="70000"/>
        <a:buFont typeface="Wingdings 2"/>
        <a:buChar char=""/>
        <a:tabLst/>
        <a:defRPr lang="zh-TW" sz="2600" b="0" i="0" u="none" strike="noStrike" kern="1200" cap="none" spc="0" baseline="0">
          <a:solidFill>
            <a:srgbClr val="000000"/>
          </a:solidFill>
          <a:uFillTx/>
          <a:latin typeface="Tw Cen MT"/>
          <a:ea typeface="微軟正黑體"/>
        </a:defRPr>
      </a:lvl2pPr>
      <a:lvl3pPr marL="914400" marR="0" lvl="2" indent="-228600" algn="l" defTabSz="914400" rtl="0" fontAlgn="auto" hangingPunct="1">
        <a:lnSpc>
          <a:spcPct val="100000"/>
        </a:lnSpc>
        <a:spcBef>
          <a:spcPts val="500"/>
        </a:spcBef>
        <a:spcAft>
          <a:spcPts val="0"/>
        </a:spcAft>
        <a:buClr>
          <a:srgbClr val="C0504D"/>
        </a:buClr>
        <a:buSzPct val="75000"/>
        <a:buFont typeface="Wingdings"/>
        <a:buChar char=""/>
        <a:tabLst/>
        <a:defRPr lang="zh-TW" sz="2300" b="0" i="0" u="none" strike="noStrike" kern="1200" cap="none" spc="0" baseline="0">
          <a:solidFill>
            <a:srgbClr val="000000"/>
          </a:solidFill>
          <a:uFillTx/>
          <a:latin typeface="Tw Cen MT"/>
          <a:ea typeface="微軟正黑體"/>
        </a:defRPr>
      </a:lvl3pPr>
      <a:lvl4pPr marL="1371600" marR="0" lvl="3" indent="-228600" algn="l" defTabSz="914400" rtl="0" fontAlgn="auto" hangingPunct="1">
        <a:lnSpc>
          <a:spcPct val="100000"/>
        </a:lnSpc>
        <a:spcBef>
          <a:spcPts val="400"/>
        </a:spcBef>
        <a:spcAft>
          <a:spcPts val="0"/>
        </a:spcAft>
        <a:buClr>
          <a:srgbClr val="9BBB59"/>
        </a:buClr>
        <a:buSzPct val="75000"/>
        <a:buFont typeface="Wingdings"/>
        <a:buChar char=""/>
        <a:tabLst/>
        <a:defRPr lang="zh-TW" sz="2000" b="0" i="0" u="none" strike="noStrike" kern="1200" cap="none" spc="0" baseline="0">
          <a:solidFill>
            <a:srgbClr val="000000"/>
          </a:solidFill>
          <a:uFillTx/>
          <a:latin typeface="Tw Cen MT"/>
          <a:ea typeface="微軟正黑體"/>
        </a:defRPr>
      </a:lvl4pPr>
      <a:lvl5pPr marL="1828800" marR="0" lvl="4" indent="-228600" algn="l" defTabSz="914400" rtl="0" fontAlgn="auto" hangingPunct="1">
        <a:lnSpc>
          <a:spcPct val="100000"/>
        </a:lnSpc>
        <a:spcBef>
          <a:spcPts val="400"/>
        </a:spcBef>
        <a:spcAft>
          <a:spcPts val="0"/>
        </a:spcAft>
        <a:buClr>
          <a:srgbClr val="8064A2"/>
        </a:buClr>
        <a:buSzPct val="65000"/>
        <a:buFont typeface="Wingdings"/>
        <a:buChar char=""/>
        <a:tabLst/>
        <a:defRPr lang="zh-TW" sz="2000" b="0" i="0" u="none" strike="noStrike" kern="1200" cap="none" spc="0" baseline="0">
          <a:solidFill>
            <a:srgbClr val="000000"/>
          </a:solidFill>
          <a:uFillTx/>
          <a:latin typeface="Tw Cen MT"/>
          <a:ea typeface="微軟正黑體"/>
        </a:defRPr>
      </a:lvl5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name="Slide1">
    <p:bg>
      <p:bgPr>
        <a:blipFill>
          <a:blip r:embed="rId2"/>
          <a:tile/>
        </a:blipFill>
        <a:effectLst/>
      </p:bgPr>
    </p:bg>
    <p:spTree>
      <p:nvGrpSpPr>
        <p:cNvPr id="1" name=""/>
        <p:cNvGrpSpPr/>
        <p:nvPr/>
      </p:nvGrpSpPr>
      <p:grpSpPr>
        <a:xfrm>
          <a:off x="0" y="0"/>
          <a:ext cx="0" cy="0"/>
          <a:chOff x="0" y="0"/>
          <a:chExt cx="0" cy="0"/>
        </a:xfrm>
      </p:grpSpPr>
      <p:sp>
        <p:nvSpPr>
          <p:cNvPr id="2" name="標題 1"/>
          <p:cNvSpPr txBox="1">
            <a:spLocks noGrp="1"/>
          </p:cNvSpPr>
          <p:nvPr>
            <p:ph type="ctrTitle"/>
          </p:nvPr>
        </p:nvSpPr>
        <p:spPr>
          <a:xfrm>
            <a:off x="395532" y="915570"/>
            <a:ext cx="8424934" cy="1800051"/>
          </a:xfrm>
          <a:solidFill>
            <a:srgbClr val="BBE0E3"/>
          </a:solidFill>
        </p:spPr>
        <p:txBody>
          <a:bodyPr anchor="ctr" anchorCtr="1"/>
          <a:lstStyle/>
          <a:p>
            <a:pPr lvl="0" algn="ctr">
              <a:lnSpc>
                <a:spcPts val="6000"/>
              </a:lnSpc>
            </a:pPr>
            <a:r>
              <a:rPr lang="zh-TW" dirty="0">
                <a:solidFill>
                  <a:srgbClr val="000000"/>
                </a:solidFill>
              </a:rPr>
              <a:t>○○</a:t>
            </a:r>
            <a:r>
              <a:rPr lang="zh-TW" dirty="0">
                <a:solidFill>
                  <a:srgbClr val="000000"/>
                </a:solidFill>
                <a:latin typeface="微軟正黑體" pitchFamily="34"/>
                <a:ea typeface="微軟正黑體" pitchFamily="34"/>
              </a:rPr>
              <a:t>大學</a:t>
            </a:r>
            <a:r>
              <a:rPr lang="en-US" dirty="0">
                <a:solidFill>
                  <a:srgbClr val="000000"/>
                </a:solidFill>
                <a:latin typeface="微軟正黑體" pitchFamily="34"/>
                <a:ea typeface="微軟正黑體" pitchFamily="34"/>
              </a:rPr>
              <a:t/>
            </a:r>
            <a:br>
              <a:rPr lang="en-US" dirty="0">
                <a:solidFill>
                  <a:srgbClr val="000000"/>
                </a:solidFill>
                <a:latin typeface="微軟正黑體" pitchFamily="34"/>
                <a:ea typeface="微軟正黑體" pitchFamily="34"/>
              </a:rPr>
            </a:br>
            <a:r>
              <a:rPr lang="en-US" dirty="0" smtClean="0">
                <a:solidFill>
                  <a:srgbClr val="000000"/>
                </a:solidFill>
                <a:latin typeface="微軟正黑體" pitchFamily="34"/>
                <a:ea typeface="微軟正黑體" pitchFamily="34"/>
              </a:rPr>
              <a:t>11</a:t>
            </a:r>
            <a:r>
              <a:rPr lang="en-US" altLang="zh-TW" dirty="0">
                <a:solidFill>
                  <a:srgbClr val="000000"/>
                </a:solidFill>
                <a:latin typeface="微軟正黑體" pitchFamily="34"/>
                <a:ea typeface="微軟正黑體" pitchFamily="34"/>
              </a:rPr>
              <a:t>5</a:t>
            </a:r>
            <a:r>
              <a:rPr lang="zh-TW" dirty="0" smtClean="0">
                <a:solidFill>
                  <a:srgbClr val="000000"/>
                </a:solidFill>
                <a:latin typeface="微軟正黑體" pitchFamily="34"/>
                <a:ea typeface="微軟正黑體" pitchFamily="34"/>
              </a:rPr>
              <a:t>年</a:t>
            </a:r>
            <a:r>
              <a:rPr lang="zh-TW" dirty="0">
                <a:solidFill>
                  <a:srgbClr val="000000"/>
                </a:solidFill>
                <a:latin typeface="微軟正黑體" pitchFamily="34"/>
                <a:ea typeface="微軟正黑體" pitchFamily="34"/>
              </a:rPr>
              <a:t>環境教育機構初審評鑑會議</a:t>
            </a:r>
          </a:p>
        </p:txBody>
      </p:sp>
      <p:sp>
        <p:nvSpPr>
          <p:cNvPr id="3" name="Rectangle 3"/>
          <p:cNvSpPr txBox="1">
            <a:spLocks noGrp="1"/>
          </p:cNvSpPr>
          <p:nvPr>
            <p:ph type="subTitle" idx="1"/>
          </p:nvPr>
        </p:nvSpPr>
        <p:spPr>
          <a:xfrm>
            <a:off x="233373" y="3082524"/>
            <a:ext cx="8677271" cy="1566860"/>
          </a:xfrm>
        </p:spPr>
        <p:txBody>
          <a:bodyPr anchorCtr="1"/>
          <a:lstStyle/>
          <a:p>
            <a:pPr lvl="0" algn="ctr"/>
            <a:r>
              <a:rPr lang="zh-TW" b="1" dirty="0">
                <a:solidFill>
                  <a:srgbClr val="000000"/>
                </a:solidFill>
                <a:latin typeface="微軟正黑體" pitchFamily="34"/>
                <a:ea typeface="微軟正黑體" pitchFamily="34"/>
              </a:rPr>
              <a:t>簡報者：○○○</a:t>
            </a:r>
            <a:endParaRPr lang="en-US" b="1" dirty="0">
              <a:solidFill>
                <a:srgbClr val="000000"/>
              </a:solidFill>
              <a:latin typeface="微軟正黑體" pitchFamily="34"/>
              <a:ea typeface="微軟正黑體" pitchFamily="34"/>
            </a:endParaRPr>
          </a:p>
          <a:p>
            <a:pPr lvl="0" algn="ctr"/>
            <a:r>
              <a:rPr lang="en-US" b="1" dirty="0" smtClean="0">
                <a:solidFill>
                  <a:srgbClr val="000000"/>
                </a:solidFill>
                <a:latin typeface="微軟正黑體" pitchFamily="34"/>
                <a:ea typeface="微軟正黑體" pitchFamily="34"/>
              </a:rPr>
              <a:t>11</a:t>
            </a:r>
            <a:r>
              <a:rPr lang="en-US" altLang="zh-TW" b="1" dirty="0" smtClean="0">
                <a:solidFill>
                  <a:srgbClr val="000000"/>
                </a:solidFill>
                <a:latin typeface="微軟正黑體" pitchFamily="34"/>
                <a:ea typeface="微軟正黑體" pitchFamily="34"/>
              </a:rPr>
              <a:t>5</a:t>
            </a:r>
            <a:r>
              <a:rPr lang="zh-TW" b="1" dirty="0" smtClean="0">
                <a:solidFill>
                  <a:srgbClr val="000000"/>
                </a:solidFill>
                <a:latin typeface="微軟正黑體" pitchFamily="34"/>
                <a:ea typeface="微軟正黑體" pitchFamily="34"/>
              </a:rPr>
              <a:t>年</a:t>
            </a:r>
            <a:r>
              <a:rPr lang="zh-TW" b="1" dirty="0">
                <a:solidFill>
                  <a:srgbClr val="000000"/>
                </a:solidFill>
                <a:latin typeface="微軟正黑體" pitchFamily="34"/>
                <a:ea typeface="微軟正黑體" pitchFamily="34"/>
              </a:rPr>
              <a:t>○月○日</a:t>
            </a:r>
            <a:endParaRPr lang="en-US" b="1" dirty="0">
              <a:solidFill>
                <a:srgbClr val="000000"/>
              </a:solidFill>
              <a:latin typeface="微軟正黑體" pitchFamily="34"/>
              <a:ea typeface="微軟正黑體" pitchFamily="34"/>
            </a:endParaRPr>
          </a:p>
        </p:txBody>
      </p:sp>
      <p:sp>
        <p:nvSpPr>
          <p:cNvPr id="4"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name="Slide43">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二、環境教育人員訓練或環境講習課程方案</a:t>
            </a:r>
            <a:r>
              <a:rPr lang="en-US" sz="2500" b="1"/>
              <a:t/>
            </a:r>
            <a:br>
              <a:rPr lang="en-US" sz="2500" b="1"/>
            </a:br>
            <a:r>
              <a:rPr lang="zh-TW" sz="2200" b="1"/>
              <a:t>（一）課程科目</a:t>
            </a:r>
          </a:p>
        </p:txBody>
      </p:sp>
      <p:sp>
        <p:nvSpPr>
          <p:cNvPr id="5" name="文字方塊 7"/>
          <p:cNvSpPr txBox="1"/>
          <p:nvPr/>
        </p:nvSpPr>
        <p:spPr>
          <a:xfrm>
            <a:off x="384761" y="1269342"/>
            <a:ext cx="7931661" cy="147732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原核定課程科目、授課章節大綱，依實際經營管理進行修正。</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發展課程／活動方案時，能邀請相關者參與課程設計與意見，並保有紀錄。</a:t>
            </a:r>
            <a:endParaRPr lang="zh-TW" altLang="en-US" sz="2000" kern="0" dirty="0">
              <a:solidFill>
                <a:srgbClr val="000000"/>
              </a:solidFill>
              <a:latin typeface="微軟正黑體" pitchFamily="34"/>
              <a:ea typeface="微軟正黑體" pitchFamily="34"/>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2</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10</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name="Slide56">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0" y="1275606"/>
            <a:ext cx="8302039" cy="3503523"/>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劃辦理核定課程（研習或訓練班），依核定內容開課，並於收受學員時確認學員資格或情況符合受訓需求。</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研習班／訓練班開班第</a:t>
            </a:r>
            <a:r>
              <a:rPr lang="en-US" altLang="zh-TW" sz="1600" kern="0" dirty="0">
                <a:solidFill>
                  <a:srgbClr val="000000"/>
                </a:solidFill>
                <a:latin typeface="微軟正黑體" pitchFamily="34"/>
                <a:ea typeface="微軟正黑體" pitchFamily="34"/>
              </a:rPr>
              <a:t>1</a:t>
            </a:r>
            <a:r>
              <a:rPr lang="zh-TW" altLang="en-US" sz="1600" kern="0" dirty="0">
                <a:solidFill>
                  <a:srgbClr val="000000"/>
                </a:solidFill>
                <a:latin typeface="微軟正黑體" pitchFamily="34"/>
                <a:ea typeface="微軟正黑體" pitchFamily="34"/>
              </a:rPr>
              <a:t>天，落實班務說明（如再次確認學員受訓資格，班期注意事項及後續如何申請環境教育人員認證等；訓練班另需依照環境教育機構環境教育人員訓練評量應配合事項說明評量事務內容）。</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開課期間紀錄課堂重要事項發生，落實課程點名，管理學員上課出席情形，確實執行教學日誌。</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有規劃辦理其他環境教育活動／課程，並確實依規劃進行授課。</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於離島或偏遠地區規劃並辦理核定課程（研習或訓練班）。</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落實訓練班學員評量考試（筆試、行政及教學實務科目）解說。</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研習或訓練班課程結束後，輔導結訓學員申請環境教育人員認證（學歷、經歷或訓練）機制；學員評量不通過，再評量解說及輔導通過機制。</a:t>
            </a:r>
          </a:p>
          <a:p>
            <a:pPr marL="457200" lvl="0" indent="-457200" algn="just" hangingPunct="0">
              <a:lnSpc>
                <a:spcPts val="1900"/>
              </a:lnSpc>
              <a:buSzPct val="100000"/>
              <a:buFont typeface="Calibri"/>
              <a:buAutoNum type="arabicPeriod"/>
              <a:defRPr sz="1800" b="0" i="0" u="none" strike="noStrike" kern="0" cap="none" spc="0" baseline="0">
                <a:solidFill>
                  <a:srgbClr val="000000"/>
                </a:solidFill>
                <a:uFillTx/>
              </a:defRPr>
            </a:pPr>
            <a:r>
              <a:rPr lang="zh-TW" altLang="en-US" sz="1600" kern="0" dirty="0">
                <a:solidFill>
                  <a:srgbClr val="000000"/>
                </a:solidFill>
                <a:latin typeface="微軟正黑體" pitchFamily="34"/>
                <a:ea typeface="微軟正黑體" pitchFamily="34"/>
              </a:rPr>
              <a:t>參加訓練班課程前，倘學員已完成</a:t>
            </a:r>
            <a:r>
              <a:rPr lang="en-US" altLang="zh-TW" sz="1600" kern="0" dirty="0">
                <a:solidFill>
                  <a:srgbClr val="000000"/>
                </a:solidFill>
                <a:latin typeface="微軟正黑體" pitchFamily="34"/>
                <a:ea typeface="微軟正黑體" pitchFamily="34"/>
              </a:rPr>
              <a:t>30</a:t>
            </a:r>
            <a:r>
              <a:rPr lang="zh-TW" altLang="en-US" sz="1600" kern="0" dirty="0">
                <a:solidFill>
                  <a:srgbClr val="000000"/>
                </a:solidFill>
                <a:latin typeface="微軟正黑體" pitchFamily="34"/>
                <a:ea typeface="微軟正黑體" pitchFamily="34"/>
              </a:rPr>
              <a:t>小時核心科目研習，可抵免時數，並於環境教育認證系統之班期管理及試務管理確實登錄資訊，並告知學員權益及評量相關事宜。</a:t>
            </a:r>
            <a:endParaRPr lang="zh-TW" altLang="en-US" sz="1600" kern="0" dirty="0">
              <a:solidFill>
                <a:srgbClr val="000000"/>
              </a:solidFill>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二、環境教育人員訓練或環境講習課程方案</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（二）環境教育人員訓練或環境講習課程設計與執行</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1"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14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11</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name="Slide57">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8302039" cy="3323987"/>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能具體回應相關者參與之意見，並依據意見具體做出回應與修正。</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建立學習成效分析及溝通機制，進行必要的檢討，確實回饋到活動／課程。</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透過參與者滿意度調查，持續提升課程或活動品質。</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學員已於其他機構完成</a:t>
            </a:r>
            <a:r>
              <a:rPr lang="en-US" altLang="zh-TW" sz="2000" kern="0" dirty="0">
                <a:solidFill>
                  <a:srgbClr val="000000"/>
                </a:solidFill>
                <a:latin typeface="微軟正黑體" pitchFamily="34"/>
                <a:ea typeface="微軟正黑體" pitchFamily="34"/>
              </a:rPr>
              <a:t>30</a:t>
            </a:r>
            <a:r>
              <a:rPr lang="zh-TW" altLang="en-US" sz="2000" kern="0" dirty="0">
                <a:solidFill>
                  <a:srgbClr val="000000"/>
                </a:solidFill>
                <a:latin typeface="微軟正黑體" pitchFamily="34"/>
                <a:ea typeface="微軟正黑體" pitchFamily="34"/>
              </a:rPr>
              <a:t>小時核心科目研習，尚須參加並完成</a:t>
            </a:r>
            <a:r>
              <a:rPr lang="en-US" altLang="zh-TW" sz="2000" kern="0" dirty="0">
                <a:solidFill>
                  <a:srgbClr val="000000"/>
                </a:solidFill>
                <a:latin typeface="微軟正黑體" pitchFamily="34"/>
                <a:ea typeface="微軟正黑體" pitchFamily="34"/>
              </a:rPr>
              <a:t>70</a:t>
            </a:r>
            <a:r>
              <a:rPr lang="zh-TW" altLang="en-US" sz="2000" kern="0" dirty="0">
                <a:solidFill>
                  <a:srgbClr val="000000"/>
                </a:solidFill>
                <a:latin typeface="微軟正黑體" pitchFamily="34"/>
                <a:ea typeface="微軟正黑體" pitchFamily="34"/>
              </a:rPr>
              <a:t>小時之專業領域及實務訓練，機構願意受收該學員上課並告知學員開課事宜及相關權益（訓練班費用依照上課比例收費）。</a:t>
            </a:r>
            <a:endParaRPr lang="zh-TW" altLang="en-US" sz="2000" kern="0" dirty="0">
              <a:solidFill>
                <a:srgbClr val="000000"/>
              </a:solidFill>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二、環境教育人員訓練或環境講習課程方案</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（二）環境教育人員訓練或環境講習課程設計與執行</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8</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12</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name="Slide55">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定期</a:t>
            </a:r>
            <a:r>
              <a:rPr lang="zh-TW" altLang="en-US" sz="2000" kern="0" dirty="0">
                <a:solidFill>
                  <a:srgbClr val="000000"/>
                </a:solidFill>
                <a:latin typeface="微軟正黑體" pitchFamily="34"/>
                <a:ea typeface="微軟正黑體" pitchFamily="34"/>
              </a:rPr>
              <a:t>填報課程</a:t>
            </a:r>
            <a:r>
              <a:rPr lang="en-US" altLang="zh-TW" sz="2000" kern="0" dirty="0">
                <a:solidFill>
                  <a:srgbClr val="000000"/>
                </a:solidFill>
                <a:latin typeface="微軟正黑體" pitchFamily="34"/>
                <a:ea typeface="微軟正黑體" pitchFamily="34"/>
              </a:rPr>
              <a:t>/</a:t>
            </a:r>
            <a:r>
              <a:rPr lang="zh-TW" altLang="en-US" sz="2000" kern="0" dirty="0">
                <a:solidFill>
                  <a:srgbClr val="000000"/>
                </a:solidFill>
                <a:latin typeface="微軟正黑體" pitchFamily="34"/>
                <a:ea typeface="微軟正黑體" pitchFamily="34"/>
              </a:rPr>
              <a:t>活動成果紀錄。</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建立</a:t>
            </a:r>
            <a:r>
              <a:rPr lang="zh-TW" altLang="en-US" sz="2000" kern="0" dirty="0">
                <a:solidFill>
                  <a:srgbClr val="000000"/>
                </a:solidFill>
                <a:latin typeface="微軟正黑體" pitchFamily="34"/>
                <a:ea typeface="微軟正黑體" pitchFamily="34"/>
              </a:rPr>
              <a:t>反映學習成效之評量機制，如問卷、學習單、活動觀察紀錄等。</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學員</a:t>
            </a:r>
            <a:r>
              <a:rPr lang="zh-TW" altLang="en-US" sz="2000" kern="0" dirty="0">
                <a:solidFill>
                  <a:srgbClr val="000000"/>
                </a:solidFill>
                <a:latin typeface="微軟正黑體" pitchFamily="34"/>
                <a:ea typeface="微軟正黑體" pitchFamily="34"/>
              </a:rPr>
              <a:t>完成課程之成果</a:t>
            </a:r>
            <a:r>
              <a:rPr lang="zh-TW" altLang="en-US" sz="2000" kern="0" dirty="0" smtClean="0">
                <a:solidFill>
                  <a:srgbClr val="000000"/>
                </a:solidFill>
                <a:latin typeface="微軟正黑體" pitchFamily="34"/>
                <a:ea typeface="微軟正黑體" pitchFamily="34"/>
              </a:rPr>
              <a:t>。</a:t>
            </a:r>
            <a:endParaRPr lang="zh-TW" altLang="en-US" sz="2000" kern="0" dirty="0">
              <a:solidFill>
                <a:srgbClr val="000000"/>
              </a:solidFill>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二、環境教育人員訓練或環境講習課程方案</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（三）參與者成效評估</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1"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13</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name="Slide65">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959105"/>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持續</a:t>
            </a:r>
            <a:r>
              <a:rPr lang="zh-TW" altLang="en-US" sz="2000" kern="0" dirty="0">
                <a:solidFill>
                  <a:srgbClr val="000000"/>
                </a:solidFill>
                <a:latin typeface="微軟正黑體" pitchFamily="34"/>
                <a:ea typeface="微軟正黑體" pitchFamily="34"/>
              </a:rPr>
              <a:t>評估參與課程／活動之學員回流情形。</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核定</a:t>
            </a:r>
            <a:r>
              <a:rPr lang="zh-TW" altLang="en-US" sz="2000" kern="0" dirty="0">
                <a:solidFill>
                  <a:srgbClr val="000000"/>
                </a:solidFill>
                <a:latin typeface="微軟正黑體" pitchFamily="34"/>
                <a:ea typeface="微軟正黑體" pitchFamily="34"/>
              </a:rPr>
              <a:t>課程實施學習成效評估分析或檢討。</a:t>
            </a: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二、環境教育人員訓練或環境講習課程方案</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（三）參與者成效評估</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5</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14</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name="Slide59">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8302039" cy="3477875"/>
          </a:xfrm>
          <a:prstGeom prst="rect">
            <a:avLst/>
          </a:prstGeom>
          <a:noFill/>
          <a:ln>
            <a:noFill/>
          </a:ln>
        </p:spPr>
        <p:txBody>
          <a:bodyPr vert="horz" wrap="square" lIns="91440" tIns="45720" rIns="91440" bIns="45720" anchor="t" anchorCtr="0" compatLnSpc="1">
            <a:spAutoFit/>
          </a:bodyPr>
          <a:lstStyle/>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達到認證（或展延）所設定的短期目標；單位主管訂定營運目標，參與執行策略或檢討會議。</a:t>
            </a:r>
          </a:p>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於環境教育認證系統定期填報環境教育每季執行成果。</a:t>
            </a:r>
          </a:p>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於開辦訓練或講習課程前依法提送備查資料。</a:t>
            </a:r>
          </a:p>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機構認證證書登載事項依法定天數內辦理異動申請；環境教育人員依照實際情況辦理異動申請。</a:t>
            </a:r>
          </a:p>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派員參與國環院辦理之環境教育增能訓練、評鑑說明會及環境教育認證系統說明會。</a:t>
            </a:r>
          </a:p>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設置客服專線及網站，提供開課資訊、交通資訊、開放時段等諮詢服務。</a:t>
            </a:r>
          </a:p>
          <a:p>
            <a:pPr marL="457200" marR="0" lvl="0" indent="-457200" algn="just" fontAlgn="auto" hangingPunct="0">
              <a:lnSpc>
                <a:spcPts val="2200"/>
              </a:lnSpc>
              <a:spcBef>
                <a:spcPts val="0"/>
              </a:spcBef>
              <a:spcAft>
                <a:spcPts val="0"/>
              </a:spcAft>
              <a:buSzPct val="100000"/>
              <a:buFont typeface="Calibri"/>
              <a:buAutoNum type="arabicPeriod"/>
              <a:tabLst/>
              <a:defRPr sz="1800" b="0" i="0" u="none" strike="noStrike" kern="0" cap="none" spc="0" baseline="0">
                <a:solidFill>
                  <a:srgbClr val="000000"/>
                </a:solidFill>
                <a:uFillTx/>
              </a:defRPr>
            </a:pPr>
            <a:r>
              <a:rPr lang="zh-TW" altLang="en-US" kern="0" dirty="0">
                <a:solidFill>
                  <a:srgbClr val="000000"/>
                </a:solidFill>
                <a:latin typeface="微軟正黑體" pitchFamily="34"/>
                <a:ea typeface="微軟正黑體" pitchFamily="34"/>
              </a:rPr>
              <a:t>落實認證時之安全維護規劃（含；課程操作安全措施、緊急救護作業程序、鄰近醫療救護資源），機構內定期檢查、維護和更新安全設施與裝備；教學前進行場地安全檢視，並備有災害防救與緊急事件處理流程。</a:t>
            </a:r>
            <a:endParaRPr lang="zh-TW" altLang="en-US" kern="0" dirty="0">
              <a:solidFill>
                <a:srgbClr val="000000"/>
              </a:solidFill>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三、經營管理規劃</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（一）營運目標與經營管理能力</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1" name="文字方塊 23"/>
          <p:cNvSpPr txBox="1"/>
          <p:nvPr/>
        </p:nvSpPr>
        <p:spPr>
          <a:xfrm>
            <a:off x="899591" y="882315"/>
            <a:ext cx="1728193"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10</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15</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name="Slide66">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280577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環境教育人員參與國環院辦理之環境教育增能訓練、評鑑說明會、環境教育認證系統說明會及表揚會。</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定期檢視開課實際情形與目標值差異，並有調整因應措施（如延伸教學場地申請），朝向所設定的短中長期目標發展或依據前次評鑑建議事項有持續精進調整；單位主管滾動式修正營運目標及策略，定期召開執行策略或檢討會議。</a:t>
            </a: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三、經營管理規劃</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（一）營運目標與經營管理能力</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7</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16</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name="Slide60">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147732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應</a:t>
            </a:r>
            <a:r>
              <a:rPr lang="zh-TW" altLang="en-US" sz="2000" kern="0" dirty="0">
                <a:solidFill>
                  <a:srgbClr val="000000"/>
                </a:solidFill>
                <a:latin typeface="微軟正黑體" pitchFamily="34"/>
                <a:ea typeface="微軟正黑體" pitchFamily="34"/>
              </a:rPr>
              <a:t>編列環境教育機構年度所需經費。</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提出</a:t>
            </a:r>
            <a:r>
              <a:rPr lang="zh-TW" altLang="en-US" sz="2000" kern="0" dirty="0">
                <a:solidFill>
                  <a:srgbClr val="000000"/>
                </a:solidFill>
                <a:latin typeface="微軟正黑體" pitchFamily="34"/>
                <a:ea typeface="微軟正黑體" pitchFamily="34"/>
              </a:rPr>
              <a:t>現階段財務狀況，及依據認證（或展延）所設定的營運目標之財務規劃分析</a:t>
            </a:r>
            <a:r>
              <a:rPr lang="zh-TW" altLang="en-US" sz="2000" kern="0" dirty="0" smtClean="0">
                <a:solidFill>
                  <a:srgbClr val="000000"/>
                </a:solidFill>
                <a:latin typeface="微軟正黑體" pitchFamily="34"/>
                <a:ea typeface="微軟正黑體" pitchFamily="34"/>
              </a:rPr>
              <a:t>。</a:t>
            </a:r>
            <a:endParaRPr lang="zh-TW" altLang="en-US" sz="2000" kern="0" dirty="0">
              <a:solidFill>
                <a:srgbClr val="000000"/>
              </a:solidFill>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三、經營管理規劃</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（二）財務計畫</a:t>
            </a: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1"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3</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17</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name="Slide68">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959105"/>
          </a:xfrm>
          <a:prstGeom prst="rect">
            <a:avLst/>
          </a:prstGeom>
          <a:noFill/>
          <a:ln>
            <a:noFill/>
          </a:ln>
        </p:spPr>
        <p:txBody>
          <a:bodyPr vert="horz" wrap="square" lIns="91440" tIns="45720" rIns="91440" bIns="45720" anchor="t" anchorCtr="0" compatLnSpc="1">
            <a:spAutoFit/>
          </a:bodyPr>
          <a:lstStyle/>
          <a:p>
            <a:pPr lvl="0" algn="just" hangingPunct="0">
              <a:lnSpc>
                <a:spcPct val="150000"/>
              </a:lnSpc>
              <a:buSzPct val="100000"/>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與機構、設施場所、學校、社區、</a:t>
            </a:r>
            <a:r>
              <a:rPr lang="en-US" altLang="zh-TW" sz="2000" kern="0" dirty="0">
                <a:solidFill>
                  <a:srgbClr val="000000"/>
                </a:solidFill>
                <a:latin typeface="微軟正黑體" pitchFamily="34"/>
                <a:ea typeface="微軟正黑體" pitchFamily="34"/>
              </a:rPr>
              <a:t>NGO</a:t>
            </a:r>
            <a:r>
              <a:rPr lang="zh-TW" altLang="en-US" sz="2000" kern="0" dirty="0">
                <a:solidFill>
                  <a:srgbClr val="000000"/>
                </a:solidFill>
                <a:latin typeface="微軟正黑體" pitchFamily="34"/>
                <a:ea typeface="微軟正黑體" pitchFamily="34"/>
              </a:rPr>
              <a:t>、社區大學或企業等建立夥伴關係，擴展財源。</a:t>
            </a:r>
            <a:endParaRPr lang="zh-TW" sz="2000" b="0" i="0" u="none" strike="noStrike" kern="0" cap="none" spc="0" baseline="0" dirty="0">
              <a:solidFill>
                <a:srgbClr val="000000"/>
              </a:solidFill>
              <a:uFillTx/>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三、經營管理規劃</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（二）財務計畫</a:t>
            </a: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2</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18</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name="Slide61">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959105"/>
          </a:xfrm>
          <a:prstGeom prst="rect">
            <a:avLst/>
          </a:prstGeom>
          <a:noFill/>
          <a:ln>
            <a:noFill/>
          </a:ln>
        </p:spPr>
        <p:txBody>
          <a:bodyPr vert="horz" wrap="square" lIns="91440" tIns="45720" rIns="91440" bIns="45720" anchor="t" anchorCtr="0" compatLnSpc="1">
            <a:spAutoFit/>
          </a:bodyPr>
          <a:lstStyle/>
          <a:p>
            <a:pPr lvl="0" algn="just" hangingPunct="0">
              <a:lnSpc>
                <a:spcPct val="150000"/>
              </a:lnSpc>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因應</a:t>
            </a:r>
            <a:r>
              <a:rPr lang="en-US" altLang="zh-TW" sz="2000" kern="0" dirty="0">
                <a:solidFill>
                  <a:srgbClr val="000000"/>
                </a:solidFill>
                <a:latin typeface="微軟正黑體" pitchFamily="34"/>
                <a:ea typeface="微軟正黑體" pitchFamily="34"/>
              </a:rPr>
              <a:t>2050</a:t>
            </a:r>
            <a:r>
              <a:rPr lang="zh-TW" altLang="en-US" sz="2000" kern="0" dirty="0">
                <a:solidFill>
                  <a:srgbClr val="000000"/>
                </a:solidFill>
                <a:latin typeface="微軟正黑體" pitchFamily="34"/>
                <a:ea typeface="微軟正黑體" pitchFamily="34"/>
              </a:rPr>
              <a:t>年淨零排放目標，對於機構內軟硬體設施及經營管理，與淨零綠生活戰略相關連結。</a:t>
            </a:r>
            <a:endParaRPr lang="zh-TW" sz="2000" b="0" i="0" u="none" strike="noStrike" kern="0" cap="none" spc="0" baseline="0" dirty="0">
              <a:solidFill>
                <a:srgbClr val="000000"/>
              </a:solidFill>
              <a:uFillTx/>
              <a:latin typeface="微軟正黑體" pitchFamily="34"/>
              <a:ea typeface="微軟正黑體" pitchFamily="34"/>
            </a:endParaRP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三、經營管理規劃</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（三）結合淨零綠生活</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1"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19</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p:cNvSpPr>
          <p:nvPr/>
        </p:nvSpPr>
        <p:spPr>
          <a:xfrm>
            <a:off x="457200" y="141485"/>
            <a:ext cx="8229600" cy="594122"/>
          </a:xfrm>
          <a:prstGeom prst="rect">
            <a:avLst/>
          </a:prstGeom>
        </p:spPr>
        <p:txBody>
          <a:bodyPr anchorCtr="1"/>
          <a:lstStyle>
            <a:lvl1pPr marL="0" marR="0" lvl="0" indent="0" algn="l" defTabSz="914400" rtl="0" fontAlgn="auto" hangingPunct="1">
              <a:lnSpc>
                <a:spcPct val="100000"/>
              </a:lnSpc>
              <a:spcBef>
                <a:spcPts val="0"/>
              </a:spcBef>
              <a:spcAft>
                <a:spcPts val="0"/>
              </a:spcAft>
              <a:buNone/>
              <a:tabLst/>
              <a:defRPr lang="zh-TW" sz="4400" b="0" i="0" u="none" strike="noStrike" kern="1200" cap="none" spc="0" baseline="0">
                <a:solidFill>
                  <a:srgbClr val="1F497D"/>
                </a:solidFill>
                <a:uFillTx/>
                <a:latin typeface="Tw Cen MT"/>
                <a:ea typeface="微軟正黑體"/>
              </a:defRPr>
            </a:lvl1pPr>
          </a:lstStyle>
          <a:p>
            <a:pPr algn="ctr"/>
            <a:r>
              <a:rPr lang="zh-TW" altLang="en-US" sz="3600" b="1" dirty="0"/>
              <a:t>簡報大綱</a:t>
            </a:r>
          </a:p>
        </p:txBody>
      </p:sp>
      <p:cxnSp>
        <p:nvCxnSpPr>
          <p:cNvPr id="5" name="直線接點 4"/>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412776" y="1699417"/>
            <a:ext cx="6318448" cy="2240485"/>
          </a:xfrm>
          <a:prstGeom prst="rect">
            <a:avLst/>
          </a:prstGeom>
        </p:spPr>
        <p:txBody>
          <a:bodyPr wrap="square">
            <a:spAutoFit/>
          </a:bodyPr>
          <a:lstStyle/>
          <a:p>
            <a:pPr>
              <a:lnSpc>
                <a:spcPct val="150000"/>
              </a:lnSpc>
            </a:pPr>
            <a:r>
              <a:rPr lang="zh-TW" altLang="en-US" sz="2400" dirty="0">
                <a:latin typeface="微軟正黑體" pitchFamily="34" charset="-120"/>
                <a:ea typeface="微軟正黑體" pitchFamily="34" charset="-120"/>
              </a:rPr>
              <a:t>一、環境教育人力配置</a:t>
            </a:r>
          </a:p>
          <a:p>
            <a:pPr>
              <a:lnSpc>
                <a:spcPct val="150000"/>
              </a:lnSpc>
            </a:pPr>
            <a:r>
              <a:rPr lang="zh-TW" altLang="en-US" sz="2400" dirty="0">
                <a:latin typeface="微軟正黑體" pitchFamily="34" charset="-120"/>
                <a:ea typeface="微軟正黑體" pitchFamily="34" charset="-120"/>
              </a:rPr>
              <a:t>二、環境教育人員訓練或環境講習課程方案</a:t>
            </a:r>
          </a:p>
          <a:p>
            <a:pPr>
              <a:lnSpc>
                <a:spcPct val="150000"/>
              </a:lnSpc>
            </a:pPr>
            <a:r>
              <a:rPr lang="zh-TW" altLang="en-US" sz="2400" dirty="0">
                <a:latin typeface="微軟正黑體" pitchFamily="34" charset="-120"/>
                <a:ea typeface="微軟正黑體" pitchFamily="34" charset="-120"/>
              </a:rPr>
              <a:t>三、經營管理規劃</a:t>
            </a:r>
          </a:p>
          <a:p>
            <a:pPr>
              <a:lnSpc>
                <a:spcPct val="150000"/>
              </a:lnSpc>
            </a:pPr>
            <a:r>
              <a:rPr lang="zh-TW" altLang="en-US" sz="2400" dirty="0">
                <a:latin typeface="微軟正黑體" pitchFamily="34" charset="-120"/>
                <a:ea typeface="微軟正黑體" pitchFamily="34" charset="-120"/>
              </a:rPr>
              <a:t>四、行政配合加分項目</a:t>
            </a:r>
          </a:p>
        </p:txBody>
      </p:sp>
      <p:sp>
        <p:nvSpPr>
          <p:cNvPr id="7"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21807738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name="Slide69">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7931661" cy="188243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結合</a:t>
            </a:r>
            <a:r>
              <a:rPr lang="zh-TW" altLang="en-US" sz="2000" kern="0" dirty="0">
                <a:solidFill>
                  <a:srgbClr val="000000"/>
                </a:solidFill>
                <a:latin typeface="微軟正黑體" pitchFamily="34"/>
                <a:ea typeface="微軟正黑體" pitchFamily="34"/>
              </a:rPr>
              <a:t>機構營運進行淨零綠生活推廣。</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取得</a:t>
            </a:r>
            <a:r>
              <a:rPr lang="zh-TW" altLang="en-US" sz="2000" kern="0" dirty="0">
                <a:solidFill>
                  <a:srgbClr val="000000"/>
                </a:solidFill>
                <a:latin typeface="微軟正黑體" pitchFamily="34"/>
                <a:ea typeface="微軟正黑體" pitchFamily="34"/>
              </a:rPr>
              <a:t>中央及地方政府淨零綠生活相關獎項或認證，成為綠生活示範點，並藉此進行推廣與共享。（如：碳足跡標章、綠建築標章、金牌農村、社區營造獎、低碳社區標章等各類獎項）</a:t>
            </a: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a:solidFill>
                  <a:srgbClr val="1F497D"/>
                </a:solidFill>
                <a:uFillTx/>
                <a:latin typeface="Tw Cen MT"/>
                <a:ea typeface="微軟正黑體"/>
              </a:rPr>
              <a:t>三、經營管理規劃</a:t>
            </a:r>
            <a:r>
              <a:rPr lang="en-US" sz="2500" b="1" i="0" u="none" strike="noStrike" kern="1200" cap="none" spc="0" baseline="0">
                <a:solidFill>
                  <a:srgbClr val="1F497D"/>
                </a:solidFill>
                <a:uFillTx/>
                <a:latin typeface="Tw Cen MT"/>
                <a:ea typeface="微軟正黑體"/>
              </a:rPr>
              <a:t/>
            </a:r>
            <a:br>
              <a:rPr lang="en-US" sz="2500" b="1" i="0" u="none" strike="noStrike" kern="1200" cap="none" spc="0" baseline="0">
                <a:solidFill>
                  <a:srgbClr val="1F497D"/>
                </a:solidFill>
                <a:uFillTx/>
                <a:latin typeface="Tw Cen MT"/>
                <a:ea typeface="微軟正黑體"/>
              </a:rPr>
            </a:br>
            <a:r>
              <a:rPr lang="zh-TW" sz="2200" b="1" i="0" u="none" strike="noStrike" kern="1200" cap="none" spc="0" baseline="0">
                <a:solidFill>
                  <a:srgbClr val="1F497D"/>
                </a:solidFill>
                <a:uFillTx/>
                <a:latin typeface="Tw Cen MT"/>
                <a:ea typeface="微軟正黑體"/>
              </a:rPr>
              <a:t>（三）結合淨零綠生活</a:t>
            </a:r>
            <a:endParaRPr lang="en-US" sz="2200" b="1" i="0" u="none" strike="noStrike" kern="1200" cap="none" spc="0" baseline="0">
              <a:solidFill>
                <a:srgbClr val="1F497D"/>
              </a:solidFill>
              <a:uFillTx/>
              <a:latin typeface="Tw Cen MT"/>
              <a:ea typeface="微軟正黑體"/>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20</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name="Slide62">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0" y="1234370"/>
            <a:ext cx="7931661" cy="378565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積極</a:t>
            </a:r>
            <a:r>
              <a:rPr lang="zh-TW" altLang="en-US" sz="2000" kern="0" dirty="0">
                <a:solidFill>
                  <a:srgbClr val="000000"/>
                </a:solidFill>
                <a:latin typeface="微軟正黑體" pitchFamily="34"/>
                <a:ea typeface="微軟正黑體" pitchFamily="34"/>
              </a:rPr>
              <a:t>配合環境部環保政策並宣導。</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促進</a:t>
            </a:r>
            <a:r>
              <a:rPr lang="zh-TW" altLang="en-US" sz="2000" kern="0" dirty="0">
                <a:solidFill>
                  <a:srgbClr val="000000"/>
                </a:solidFill>
                <a:latin typeface="微軟正黑體" pitchFamily="34"/>
                <a:ea typeface="微軟正黑體" pitchFamily="34"/>
              </a:rPr>
              <a:t>性平與消費者權益保護的措施及友善性別設施優化。</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辦理</a:t>
            </a:r>
            <a:r>
              <a:rPr lang="zh-TW" altLang="en-US" sz="2000" kern="0" dirty="0">
                <a:solidFill>
                  <a:srgbClr val="000000"/>
                </a:solidFill>
                <a:latin typeface="微軟正黑體" pitchFamily="34"/>
                <a:ea typeface="微軟正黑體" pitchFamily="34"/>
              </a:rPr>
              <a:t>淨零訓練相關課程。</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辦理</a:t>
            </a:r>
            <a:r>
              <a:rPr lang="zh-TW" altLang="en-US" sz="2000" kern="0" dirty="0">
                <a:solidFill>
                  <a:srgbClr val="000000"/>
                </a:solidFill>
                <a:latin typeface="微軟正黑體" pitchFamily="34"/>
                <a:ea typeface="微軟正黑體" pitchFamily="34"/>
              </a:rPr>
              <a:t>展延課程</a:t>
            </a:r>
            <a:r>
              <a:rPr lang="en-US" altLang="zh-TW" sz="2000" kern="0" dirty="0">
                <a:solidFill>
                  <a:srgbClr val="000000"/>
                </a:solidFill>
                <a:latin typeface="微軟正黑體" pitchFamily="34"/>
                <a:ea typeface="微軟正黑體" pitchFamily="34"/>
              </a:rPr>
              <a:t>/</a:t>
            </a:r>
            <a:r>
              <a:rPr lang="zh-TW" altLang="en-US" sz="2000" kern="0" dirty="0">
                <a:solidFill>
                  <a:srgbClr val="000000"/>
                </a:solidFill>
                <a:latin typeface="微軟正黑體" pitchFamily="34"/>
                <a:ea typeface="微軟正黑體" pitchFamily="34"/>
              </a:rPr>
              <a:t>增能訓練等課程。</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機構</a:t>
            </a:r>
            <a:r>
              <a:rPr lang="zh-TW" altLang="en-US" sz="2000" kern="0" dirty="0">
                <a:solidFill>
                  <a:srgbClr val="000000"/>
                </a:solidFill>
                <a:latin typeface="微軟正黑體" pitchFamily="34"/>
                <a:ea typeface="微軟正黑體" pitchFamily="34"/>
              </a:rPr>
              <a:t>人員具有國環院淨零綠生活種子講師資格。</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統計</a:t>
            </a:r>
            <a:r>
              <a:rPr lang="zh-TW" altLang="en-US" sz="2000" kern="0" dirty="0">
                <a:solidFill>
                  <a:srgbClr val="000000"/>
                </a:solidFill>
                <a:latin typeface="微軟正黑體" pitchFamily="34"/>
                <a:ea typeface="微軟正黑體" pitchFamily="34"/>
              </a:rPr>
              <a:t>並追蹤結訓學員取得環境教育人員認證。</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媒</a:t>
            </a:r>
            <a:r>
              <a:rPr lang="zh-TW" altLang="en-US" sz="2000" kern="0" dirty="0">
                <a:solidFill>
                  <a:srgbClr val="000000"/>
                </a:solidFill>
                <a:latin typeface="微軟正黑體" pitchFamily="34"/>
                <a:ea typeface="微軟正黑體" pitchFamily="34"/>
              </a:rPr>
              <a:t>合或提供已取得環境教育人員之學員有關環境教育設施場所徵才資訊。</a:t>
            </a:r>
          </a:p>
        </p:txBody>
      </p:sp>
      <p:sp>
        <p:nvSpPr>
          <p:cNvPr id="5" name="標題 1"/>
          <p:cNvSpPr txBox="1"/>
          <p:nvPr/>
        </p:nvSpPr>
        <p:spPr>
          <a:xfrm>
            <a:off x="457200" y="141485"/>
            <a:ext cx="8229600" cy="594122"/>
          </a:xfrm>
          <a:prstGeom prst="rect">
            <a:avLst/>
          </a:prstGeom>
          <a:noFill/>
          <a:ln>
            <a:noFill/>
          </a:ln>
        </p:spPr>
        <p:txBody>
          <a:bodyPr vert="horz" wrap="square" lIns="91440" tIns="45720" rIns="91440" bIns="45720" anchor="ctr" anchorCtr="1" compatLnSpc="1"/>
          <a:lstStyle/>
          <a:p>
            <a:pPr marL="0" marR="0" lvl="0" indent="0" algn="ctr" defTabSz="914400" rtl="0" fontAlgn="auto" hangingPunct="1">
              <a:lnSpc>
                <a:spcPts val="3000"/>
              </a:lnSpc>
              <a:spcBef>
                <a:spcPts val="0"/>
              </a:spcBef>
              <a:spcAft>
                <a:spcPts val="0"/>
              </a:spcAft>
              <a:buNone/>
              <a:tabLst/>
              <a:defRPr sz="1800" b="0" i="0" u="none" strike="noStrike" kern="0" cap="none" spc="0" baseline="0">
                <a:solidFill>
                  <a:srgbClr val="000000"/>
                </a:solidFill>
                <a:uFillTx/>
              </a:defRPr>
            </a:pPr>
            <a:r>
              <a:rPr lang="zh-TW" sz="2500" b="1" i="0" u="none" strike="noStrike" kern="1200" cap="none" spc="0" baseline="0" dirty="0">
                <a:solidFill>
                  <a:srgbClr val="1F497D"/>
                </a:solidFill>
                <a:uFillTx/>
                <a:latin typeface="Tw Cen MT"/>
                <a:ea typeface="微軟正黑體"/>
              </a:rPr>
              <a:t>四、行政配合</a:t>
            </a:r>
            <a:r>
              <a:rPr lang="zh-TW" altLang="en-US" sz="2500" b="1" i="0" u="none" strike="noStrike" kern="1200" cap="none" spc="0" baseline="0" dirty="0">
                <a:solidFill>
                  <a:srgbClr val="1F497D"/>
                </a:solidFill>
                <a:uFillTx/>
                <a:latin typeface="Tw Cen MT"/>
                <a:ea typeface="微軟正黑體"/>
              </a:rPr>
              <a:t> </a:t>
            </a:r>
            <a:r>
              <a:rPr lang="zh-TW" sz="2500" b="1" i="0" u="none" strike="noStrike" kern="1200" cap="none" spc="0" baseline="0" dirty="0">
                <a:solidFill>
                  <a:srgbClr val="1F497D"/>
                </a:solidFill>
                <a:uFillTx/>
                <a:latin typeface="Tw Cen MT"/>
                <a:ea typeface="微軟正黑體"/>
              </a:rPr>
              <a:t>加分項目</a:t>
            </a:r>
            <a:endParaRPr lang="en-US" sz="2500" b="1" i="0" u="none" strike="noStrike" kern="1200" cap="none" spc="0" baseline="0" dirty="0">
              <a:solidFill>
                <a:srgbClr val="1F497D"/>
              </a:solidFill>
              <a:uFillTx/>
              <a:latin typeface="Tw Cen MT"/>
              <a:ea typeface="微軟正黑體"/>
            </a:endParaRPr>
          </a:p>
        </p:txBody>
      </p:sp>
      <p:sp>
        <p:nvSpPr>
          <p:cNvPr id="7" name="文字方塊 23"/>
          <p:cNvSpPr txBox="1"/>
          <p:nvPr/>
        </p:nvSpPr>
        <p:spPr>
          <a:xfrm>
            <a:off x="457750" y="967445"/>
            <a:ext cx="208823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15</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8" name="直線接點 7"/>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9"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21</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xmlns="" id="{57EED7B6-DF6F-4A9D-AA29-2EF26DC586BA}"/>
              </a:ext>
            </a:extLst>
          </p:cNvPr>
          <p:cNvSpPr txBox="1"/>
          <p:nvPr/>
        </p:nvSpPr>
        <p:spPr>
          <a:xfrm>
            <a:off x="744670" y="1923678"/>
            <a:ext cx="7654660" cy="1200329"/>
          </a:xfrm>
          <a:prstGeom prst="rect">
            <a:avLst/>
          </a:prstGeom>
          <a:noFill/>
        </p:spPr>
        <p:txBody>
          <a:bodyPr wrap="none" rtlCol="0">
            <a:spAutoFit/>
          </a:bodyPr>
          <a:lstStyle/>
          <a:p>
            <a:pPr algn="ctr"/>
            <a:r>
              <a:rPr lang="zh-TW" altLang="en-US" sz="2400" b="1" dirty="0">
                <a:latin typeface="微軟正黑體" pitchFamily="34" charset="-120"/>
                <a:ea typeface="微軟正黑體" pitchFamily="34" charset="-120"/>
              </a:rPr>
              <a:t>自評總分</a:t>
            </a:r>
            <a:r>
              <a:rPr lang="en-US" altLang="zh-TW" sz="2400" b="1" dirty="0">
                <a:latin typeface="微軟正黑體" pitchFamily="34" charset="-120"/>
                <a:ea typeface="微軟正黑體" pitchFamily="34" charset="-120"/>
              </a:rPr>
              <a:t>_____</a:t>
            </a:r>
            <a:r>
              <a:rPr lang="zh-TW" altLang="en-US" sz="2400" b="1" dirty="0" smtClean="0">
                <a:latin typeface="微軟正黑體" pitchFamily="34" charset="-120"/>
                <a:ea typeface="微軟正黑體" pitchFamily="34" charset="-120"/>
              </a:rPr>
              <a:t>分</a:t>
            </a:r>
            <a:endParaRPr lang="en-US" altLang="zh-TW" sz="2400" b="1" dirty="0" smtClean="0">
              <a:latin typeface="微軟正黑體" pitchFamily="34" charset="-120"/>
              <a:ea typeface="微軟正黑體" pitchFamily="34" charset="-120"/>
            </a:endParaRPr>
          </a:p>
          <a:p>
            <a:pPr algn="ctr"/>
            <a:endParaRPr lang="en-US" altLang="zh-TW" sz="2400" b="1" dirty="0" smtClean="0">
              <a:latin typeface="微軟正黑體" pitchFamily="34" charset="-120"/>
              <a:ea typeface="微軟正黑體" pitchFamily="34" charset="-120"/>
            </a:endParaRPr>
          </a:p>
          <a:p>
            <a:r>
              <a:rPr lang="zh-TW" altLang="en-US" sz="2400" b="1" dirty="0" smtClean="0">
                <a:latin typeface="微軟正黑體" pitchFamily="34" charset="-120"/>
                <a:ea typeface="微軟正黑體" pitchFamily="34" charset="-120"/>
              </a:rPr>
              <a:t>含</a:t>
            </a:r>
            <a:r>
              <a:rPr lang="zh-TW" altLang="en-US" sz="2400" b="1" dirty="0">
                <a:latin typeface="微軟正黑體" pitchFamily="34" charset="-120"/>
                <a:ea typeface="微軟正黑體" pitchFamily="34" charset="-120"/>
              </a:rPr>
              <a:t>基本項目</a:t>
            </a:r>
            <a:r>
              <a:rPr lang="en-US" altLang="zh-TW" sz="2400" b="1" dirty="0">
                <a:latin typeface="微軟正黑體" pitchFamily="34" charset="-120"/>
                <a:ea typeface="微軟正黑體" pitchFamily="34" charset="-120"/>
              </a:rPr>
              <a:t>____</a:t>
            </a:r>
            <a:r>
              <a:rPr lang="zh-TW" altLang="en-US" sz="2400" b="1" dirty="0">
                <a:latin typeface="微軟正黑體" pitchFamily="34" charset="-120"/>
                <a:ea typeface="微軟正黑體" pitchFamily="34" charset="-120"/>
              </a:rPr>
              <a:t>分、進階項目</a:t>
            </a:r>
            <a:r>
              <a:rPr lang="en-US" altLang="zh-TW" sz="2400" b="1" dirty="0">
                <a:latin typeface="微軟正黑體" pitchFamily="34" charset="-120"/>
                <a:ea typeface="微軟正黑體" pitchFamily="34" charset="-120"/>
              </a:rPr>
              <a:t>_____</a:t>
            </a:r>
            <a:r>
              <a:rPr lang="zh-TW" altLang="en-US" sz="2400" b="1" dirty="0" smtClean="0">
                <a:latin typeface="微軟正黑體" pitchFamily="34" charset="-120"/>
                <a:ea typeface="微軟正黑體" pitchFamily="34" charset="-120"/>
              </a:rPr>
              <a:t>分、行政加分</a:t>
            </a:r>
            <a:r>
              <a:rPr lang="en-US" altLang="zh-TW" sz="2400" b="1" dirty="0">
                <a:latin typeface="微軟正黑體" pitchFamily="34" charset="-120"/>
                <a:ea typeface="微軟正黑體" pitchFamily="34" charset="-120"/>
              </a:rPr>
              <a:t>_____</a:t>
            </a:r>
            <a:r>
              <a:rPr lang="zh-TW" altLang="en-US" sz="2400" b="1" dirty="0">
                <a:latin typeface="微軟正黑體" pitchFamily="34" charset="-120"/>
                <a:ea typeface="微軟正黑體" pitchFamily="34" charset="-120"/>
              </a:rPr>
              <a:t>分</a:t>
            </a:r>
          </a:p>
        </p:txBody>
      </p:sp>
      <p:sp>
        <p:nvSpPr>
          <p:cNvPr id="3"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22</a:t>
            </a:fld>
            <a:endParaRPr lang="en-US" sz="1400" b="0" i="0" u="none" strike="noStrike" kern="1200" cap="none" spc="0" baseline="0" dirty="0">
              <a:solidFill>
                <a:srgbClr val="000000"/>
              </a:solidFill>
              <a:uFillTx/>
              <a:latin typeface="Arial" pitchFamily="34"/>
              <a:ea typeface="MS PGothic" pitchFamily="34"/>
            </a:endParaRPr>
          </a:p>
        </p:txBody>
      </p:sp>
    </p:spTree>
    <p:extLst>
      <p:ext uri="{BB962C8B-B14F-4D97-AF65-F5344CB8AC3E}">
        <p14:creationId xmlns:p14="http://schemas.microsoft.com/office/powerpoint/2010/main" val="3984304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name="Slide107">
    <p:spTree>
      <p:nvGrpSpPr>
        <p:cNvPr id="1" name=""/>
        <p:cNvGrpSpPr/>
        <p:nvPr/>
      </p:nvGrpSpPr>
      <p:grpSpPr>
        <a:xfrm>
          <a:off x="0" y="0"/>
          <a:ext cx="0" cy="0"/>
          <a:chOff x="0" y="0"/>
          <a:chExt cx="0" cy="0"/>
        </a:xfrm>
      </p:grpSpPr>
      <p:sp>
        <p:nvSpPr>
          <p:cNvPr id="2" name="標題 4"/>
          <p:cNvSpPr txBox="1">
            <a:spLocks noGrp="1"/>
          </p:cNvSpPr>
          <p:nvPr>
            <p:ph type="ctrTitle"/>
          </p:nvPr>
        </p:nvSpPr>
        <p:spPr>
          <a:xfrm>
            <a:off x="611184" y="2116936"/>
            <a:ext cx="7772400" cy="1102519"/>
          </a:xfrm>
        </p:spPr>
        <p:txBody>
          <a:bodyPr/>
          <a:lstStyle/>
          <a:p>
            <a:pPr lvl="0"/>
            <a:r>
              <a:rPr lang="zh-TW" dirty="0">
                <a:solidFill>
                  <a:srgbClr val="000000"/>
                </a:solidFill>
                <a:latin typeface="微軟正黑體" pitchFamily="34"/>
                <a:ea typeface="微軟正黑體" pitchFamily="34"/>
              </a:rPr>
              <a:t>簡報完畢</a:t>
            </a:r>
            <a:r>
              <a:rPr lang="en-US" dirty="0">
                <a:solidFill>
                  <a:srgbClr val="000000"/>
                </a:solidFill>
                <a:latin typeface="微軟正黑體" pitchFamily="34"/>
                <a:ea typeface="微軟正黑體" pitchFamily="34"/>
              </a:rPr>
              <a:t/>
            </a:r>
            <a:br>
              <a:rPr lang="en-US" dirty="0">
                <a:solidFill>
                  <a:srgbClr val="000000"/>
                </a:solidFill>
                <a:latin typeface="微軟正黑體" pitchFamily="34"/>
                <a:ea typeface="微軟正黑體" pitchFamily="34"/>
              </a:rPr>
            </a:br>
            <a:r>
              <a:rPr lang="zh-TW" dirty="0">
                <a:solidFill>
                  <a:srgbClr val="000000"/>
                </a:solidFill>
                <a:latin typeface="微軟正黑體" pitchFamily="34"/>
                <a:ea typeface="微軟正黑體" pitchFamily="34"/>
              </a:rPr>
              <a:t>敬請指</a:t>
            </a:r>
            <a:r>
              <a:rPr lang="zh-TW" altLang="en-US" dirty="0">
                <a:solidFill>
                  <a:srgbClr val="000000"/>
                </a:solidFill>
                <a:latin typeface="微軟正黑體" pitchFamily="34"/>
                <a:ea typeface="微軟正黑體" pitchFamily="34"/>
              </a:rPr>
              <a:t>正</a:t>
            </a:r>
            <a:endParaRPr lang="zh-TW" dirty="0">
              <a:solidFill>
                <a:srgbClr val="000000"/>
              </a:solidFill>
              <a:latin typeface="微軟正黑體" pitchFamily="34"/>
              <a:ea typeface="微軟正黑體" pitchFamily="34"/>
            </a:endParaRPr>
          </a:p>
        </p:txBody>
      </p:sp>
      <p:sp>
        <p:nvSpPr>
          <p:cNvPr id="5"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23</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name="Slide165">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dirty="0"/>
              <a:t>一、環境教育專業人力</a:t>
            </a:r>
            <a:r>
              <a:rPr lang="en-US" sz="2500" b="1" dirty="0"/>
              <a:t/>
            </a:r>
            <a:br>
              <a:rPr lang="en-US" sz="2500" b="1" dirty="0"/>
            </a:br>
            <a:r>
              <a:rPr lang="zh-TW" sz="2200" b="1" dirty="0">
                <a:latin typeface="微軟正黑體" pitchFamily="34"/>
                <a:ea typeface="微軟正黑體" pitchFamily="34"/>
              </a:rPr>
              <a:t>（一）</a:t>
            </a:r>
            <a:r>
              <a:rPr lang="zh-TW" sz="2200" b="1" dirty="0"/>
              <a:t>人力配置說明</a:t>
            </a:r>
          </a:p>
        </p:txBody>
      </p:sp>
      <p:sp>
        <p:nvSpPr>
          <p:cNvPr id="5" name="文字方塊 7"/>
          <p:cNvSpPr txBox="1"/>
          <p:nvPr/>
        </p:nvSpPr>
        <p:spPr>
          <a:xfrm>
            <a:off x="399569" y="1269342"/>
            <a:ext cx="7931661" cy="2400657"/>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環境教育專業人力配置說明</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具有足以支持環境教育機構經營規劃、行政管理、財務會計等運作之人力資源。</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環境教育執行人員對經營管理的認知。</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每年規劃</a:t>
            </a:r>
            <a:r>
              <a:rPr lang="en-US" altLang="zh-TW" sz="2000" kern="0" dirty="0">
                <a:solidFill>
                  <a:srgbClr val="000000"/>
                </a:solidFill>
                <a:latin typeface="微軟正黑體" pitchFamily="34"/>
                <a:ea typeface="微軟正黑體" pitchFamily="34"/>
              </a:rPr>
              <a:t>10</a:t>
            </a:r>
            <a:r>
              <a:rPr lang="zh-TW" altLang="en-US" sz="2000" kern="0" dirty="0">
                <a:solidFill>
                  <a:srgbClr val="000000"/>
                </a:solidFill>
                <a:latin typeface="微軟正黑體" pitchFamily="34"/>
                <a:ea typeface="微軟正黑體" pitchFamily="34"/>
              </a:rPr>
              <a:t>小時環境教育專業培訓。</a:t>
            </a:r>
            <a:endParaRPr lang="zh-TW" altLang="en-US" sz="2000" kern="0" dirty="0">
              <a:solidFill>
                <a:srgbClr val="000000"/>
              </a:solidFill>
              <a:latin typeface="微軟正黑體" pitchFamily="34"/>
              <a:ea typeface="微軟正黑體" pitchFamily="34"/>
            </a:endParaRPr>
          </a:p>
        </p:txBody>
      </p:sp>
      <p:sp>
        <p:nvSpPr>
          <p:cNvPr id="8" name="文字方塊 23"/>
          <p:cNvSpPr txBox="1"/>
          <p:nvPr/>
        </p:nvSpPr>
        <p:spPr>
          <a:xfrm>
            <a:off x="899591" y="882315"/>
            <a:ext cx="1800201"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7</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0" name="文字方塊 9">
            <a:extLst>
              <a:ext uri="{FF2B5EF4-FFF2-40B4-BE49-F238E27FC236}">
                <a16:creationId xmlns:a16="http://schemas.microsoft.com/office/drawing/2014/main" xmlns="" id="{FB487EE3-9629-4B6C-8BAF-6FC77894A3E5}"/>
              </a:ext>
            </a:extLst>
          </p:cNvPr>
          <p:cNvSpPr txBox="1"/>
          <p:nvPr/>
        </p:nvSpPr>
        <p:spPr>
          <a:xfrm>
            <a:off x="2699792" y="772797"/>
            <a:ext cx="4603898" cy="456920"/>
          </a:xfrm>
          <a:prstGeom prst="rect">
            <a:avLst/>
          </a:prstGeom>
          <a:noFill/>
        </p:spPr>
        <p:txBody>
          <a:bodyPr wrap="square">
            <a:spAutoFit/>
          </a:bodyPr>
          <a:lstStyle/>
          <a:p>
            <a:pPr marR="0" lvl="0" algn="just" defTabSz="914400" rtl="0" fontAlgn="auto" hangingPunct="0">
              <a:lnSpc>
                <a:spcPct val="150000"/>
              </a:lnSpc>
              <a:spcBef>
                <a:spcPts val="0"/>
              </a:spcBef>
              <a:spcAft>
                <a:spcPts val="0"/>
              </a:spcAft>
              <a:buSzPct val="100000"/>
              <a:tabLst/>
              <a:defRPr sz="1800" b="0" i="0" u="none" strike="noStrike" kern="0" cap="none" spc="0" baseline="0">
                <a:solidFill>
                  <a:srgbClr val="000000"/>
                </a:solidFill>
                <a:uFillTx/>
              </a:defRPr>
            </a:pPr>
            <a:r>
              <a:rPr lang="en-US" altLang="zh-TW" sz="1800" b="0" i="0" u="none" strike="noStrike" kern="0" cap="none" spc="0" baseline="0" dirty="0">
                <a:solidFill>
                  <a:srgbClr val="FF0000"/>
                </a:solidFill>
                <a:uFillTx/>
                <a:latin typeface="微軟正黑體" pitchFamily="34"/>
                <a:ea typeface="微軟正黑體" pitchFamily="34"/>
              </a:rPr>
              <a:t>[</a:t>
            </a:r>
            <a:r>
              <a:rPr lang="zh-TW" altLang="zh-TW" sz="1800" b="0" i="0" u="none" strike="noStrike" kern="0" cap="none" spc="0" baseline="0" dirty="0">
                <a:solidFill>
                  <a:srgbClr val="FF0000"/>
                </a:solidFill>
                <a:uFillTx/>
                <a:latin typeface="微軟正黑體" pitchFamily="34"/>
                <a:ea typeface="微軟正黑體" pitchFamily="34"/>
              </a:rPr>
              <a:t>若無具體事證請刪除該項目</a:t>
            </a:r>
            <a:r>
              <a:rPr lang="en-US" altLang="zh-TW" kern="0" dirty="0">
                <a:solidFill>
                  <a:srgbClr val="FF0000"/>
                </a:solidFill>
                <a:latin typeface="微軟正黑體" pitchFamily="34"/>
                <a:ea typeface="微軟正黑體" pitchFamily="34"/>
              </a:rPr>
              <a:t>]</a:t>
            </a:r>
            <a:endParaRPr lang="en-US" altLang="zh-TW" sz="1800" b="0" i="0" u="none" strike="noStrike" kern="0" cap="none" spc="0" baseline="0" dirty="0">
              <a:solidFill>
                <a:srgbClr val="FF0000"/>
              </a:solidFill>
              <a:uFillTx/>
              <a:latin typeface="微軟正黑體" pitchFamily="34"/>
              <a:ea typeface="微軟正黑體" pitchFamily="34"/>
            </a:endParaRPr>
          </a:p>
        </p:txBody>
      </p:sp>
      <p:sp>
        <p:nvSpPr>
          <p:cNvPr id="13"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3</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name="Slide39">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文字方塊 7"/>
          <p:cNvSpPr txBox="1"/>
          <p:nvPr/>
        </p:nvSpPr>
        <p:spPr>
          <a:xfrm>
            <a:off x="384761" y="1269342"/>
            <a:ext cx="8219687"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組織架構明確，依人員專長進行分工。</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環境教育專業人力配置有定期檢討機制及具體改善作為。</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針對經營管理相關工作之人員，安排適當的增能訓練。</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每年完成</a:t>
            </a:r>
            <a:r>
              <a:rPr lang="en-US" altLang="zh-TW" sz="2000" kern="0" dirty="0">
                <a:solidFill>
                  <a:srgbClr val="000000"/>
                </a:solidFill>
                <a:latin typeface="微軟正黑體" pitchFamily="34"/>
                <a:ea typeface="微軟正黑體" pitchFamily="34"/>
              </a:rPr>
              <a:t>10</a:t>
            </a:r>
            <a:r>
              <a:rPr lang="zh-TW" altLang="en-US" sz="2000" kern="0" dirty="0">
                <a:solidFill>
                  <a:srgbClr val="000000"/>
                </a:solidFill>
                <a:latin typeface="微軟正黑體" pitchFamily="34"/>
                <a:ea typeface="微軟正黑體" pitchFamily="34"/>
              </a:rPr>
              <a:t>小時環境教育專業培訓，且進行人員能力檢討或考核。</a:t>
            </a:r>
          </a:p>
        </p:txBody>
      </p:sp>
      <p:sp>
        <p:nvSpPr>
          <p:cNvPr id="5"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一、環境教育專業人力</a:t>
            </a:r>
            <a:r>
              <a:rPr lang="en-US" sz="2500" b="1"/>
              <a:t/>
            </a:r>
            <a:br>
              <a:rPr lang="en-US" sz="2500" b="1"/>
            </a:br>
            <a:r>
              <a:rPr lang="zh-TW" sz="2200" b="1">
                <a:latin typeface="微軟正黑體" pitchFamily="34"/>
                <a:ea typeface="微軟正黑體" pitchFamily="34"/>
              </a:rPr>
              <a:t>（一）人力配置說明</a:t>
            </a: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b="0" i="0" u="none" strike="noStrike" kern="0" cap="none" spc="0" baseline="0" dirty="0">
                <a:solidFill>
                  <a:srgbClr val="FF0000"/>
                </a:solidFill>
                <a:uFillTx/>
                <a:latin typeface="微軟正黑體" pitchFamily="34"/>
                <a:ea typeface="微軟正黑體" pitchFamily="34"/>
                <a:cs typeface="Times New Roman" pitchFamily="18"/>
              </a:rPr>
              <a:t>6</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9"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4</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name="Slide38">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一、環境教育專業人力</a:t>
            </a:r>
            <a:r>
              <a:rPr lang="en-US" sz="2500" b="1"/>
              <a:t/>
            </a:r>
            <a:br>
              <a:rPr lang="en-US" sz="2500" b="1"/>
            </a:br>
            <a:r>
              <a:rPr lang="zh-TW" sz="2200" b="1">
                <a:latin typeface="微軟正黑體" pitchFamily="34"/>
                <a:ea typeface="微軟正黑體" pitchFamily="34"/>
              </a:rPr>
              <a:t>（二）環境教育專業人員能力</a:t>
            </a:r>
          </a:p>
        </p:txBody>
      </p:sp>
      <p:sp>
        <p:nvSpPr>
          <p:cNvPr id="5" name="文字方塊 7"/>
          <p:cNvSpPr txBox="1"/>
          <p:nvPr/>
        </p:nvSpPr>
        <p:spPr>
          <a:xfrm>
            <a:off x="384761" y="1269342"/>
            <a:ext cx="7931661" cy="1938992"/>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具備環境素養、規劃執行環境教育課程與方案能力、瞭解檢討與改進方案執行方式。</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每位環境教育人員參加環境教育相關活動、研討會、課程等</a:t>
            </a:r>
            <a:r>
              <a:rPr lang="en-US" altLang="zh-TW" sz="2000" kern="0" dirty="0" smtClean="0">
                <a:solidFill>
                  <a:srgbClr val="000000"/>
                </a:solidFill>
                <a:latin typeface="微軟正黑體" pitchFamily="34"/>
                <a:ea typeface="微軟正黑體" pitchFamily="34"/>
              </a:rPr>
              <a:t>4</a:t>
            </a:r>
            <a:r>
              <a:rPr lang="zh-TW" altLang="en-US" sz="2000" kern="0" dirty="0" smtClean="0">
                <a:solidFill>
                  <a:srgbClr val="000000"/>
                </a:solidFill>
                <a:latin typeface="微軟正黑體" pitchFamily="34"/>
                <a:ea typeface="微軟正黑體" pitchFamily="34"/>
              </a:rPr>
              <a:t>小時／年以上（增能內容至少</a:t>
            </a:r>
            <a:r>
              <a:rPr lang="en-US" altLang="zh-TW" sz="2000" kern="0" dirty="0" smtClean="0">
                <a:solidFill>
                  <a:srgbClr val="000000"/>
                </a:solidFill>
                <a:latin typeface="微軟正黑體" pitchFamily="34"/>
                <a:ea typeface="微軟正黑體" pitchFamily="34"/>
              </a:rPr>
              <a:t>2</a:t>
            </a:r>
            <a:r>
              <a:rPr lang="zh-TW" altLang="en-US" sz="2000" kern="0" dirty="0" smtClean="0">
                <a:solidFill>
                  <a:srgbClr val="000000"/>
                </a:solidFill>
                <a:latin typeface="微軟正黑體" pitchFamily="34"/>
                <a:ea typeface="微軟正黑體" pitchFamily="34"/>
              </a:rPr>
              <a:t>小時須與專業相關）。</a:t>
            </a:r>
            <a:endParaRPr lang="zh-TW" altLang="en-US" sz="2000" kern="0" dirty="0">
              <a:solidFill>
                <a:srgbClr val="000000"/>
              </a:solidFill>
              <a:latin typeface="微軟正黑體" pitchFamily="34"/>
              <a:ea typeface="微軟正黑體" pitchFamily="34"/>
            </a:endParaRP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2"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3" name="文字方塊 23"/>
          <p:cNvSpPr txBox="1"/>
          <p:nvPr/>
        </p:nvSpPr>
        <p:spPr>
          <a:xfrm>
            <a:off x="899591" y="882315"/>
            <a:ext cx="165618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8</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4"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5</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name="Slide166">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一、環境教育專業人力</a:t>
            </a:r>
            <a:r>
              <a:rPr lang="en-US" sz="2500" b="1"/>
              <a:t/>
            </a:r>
            <a:br>
              <a:rPr lang="en-US" sz="2500" b="1"/>
            </a:br>
            <a:r>
              <a:rPr lang="zh-TW" sz="2200" b="1">
                <a:latin typeface="微軟正黑體" pitchFamily="34"/>
                <a:ea typeface="微軟正黑體" pitchFamily="34"/>
              </a:rPr>
              <a:t>（二）環境教育專業人員能力</a:t>
            </a:r>
          </a:p>
        </p:txBody>
      </p:sp>
      <p:sp>
        <p:nvSpPr>
          <p:cNvPr id="5" name="文字方塊 7"/>
          <p:cNvSpPr txBox="1"/>
          <p:nvPr/>
        </p:nvSpPr>
        <p:spPr>
          <a:xfrm>
            <a:off x="384761" y="1269342"/>
            <a:ext cx="7931661" cy="959109"/>
          </a:xfrm>
          <a:prstGeom prst="rect">
            <a:avLst/>
          </a:prstGeom>
          <a:noFill/>
          <a:ln>
            <a:noFill/>
          </a:ln>
        </p:spPr>
        <p:txBody>
          <a:bodyPr vert="horz" wrap="square" lIns="91440" tIns="45720" rIns="91440" bIns="45720" anchor="t" anchorCtr="0" compatLnSpc="1">
            <a:spAutoFit/>
          </a:bodyPr>
          <a:lstStyle/>
          <a:p>
            <a:pPr lvl="0" algn="just" hangingPunct="0">
              <a:lnSpc>
                <a:spcPct val="150000"/>
              </a:lnSpc>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每位環境教育人員參加環境教育相關活動、研討會、課程等</a:t>
            </a:r>
            <a:r>
              <a:rPr lang="en-US" altLang="zh-TW" sz="2000" kern="0" dirty="0">
                <a:solidFill>
                  <a:srgbClr val="000000"/>
                </a:solidFill>
                <a:latin typeface="微軟正黑體" pitchFamily="34"/>
                <a:ea typeface="微軟正黑體" pitchFamily="34"/>
              </a:rPr>
              <a:t>10</a:t>
            </a:r>
            <a:r>
              <a:rPr lang="zh-TW" altLang="en-US" sz="2000" kern="0" dirty="0">
                <a:solidFill>
                  <a:srgbClr val="000000"/>
                </a:solidFill>
                <a:latin typeface="微軟正黑體" pitchFamily="34"/>
                <a:ea typeface="微軟正黑體" pitchFamily="34"/>
              </a:rPr>
              <a:t>小時／年以上（增能內容至少</a:t>
            </a:r>
            <a:r>
              <a:rPr lang="en-US" altLang="zh-TW" sz="2000" kern="0" dirty="0">
                <a:solidFill>
                  <a:srgbClr val="000000"/>
                </a:solidFill>
                <a:latin typeface="微軟正黑體" pitchFamily="34"/>
                <a:ea typeface="微軟正黑體" pitchFamily="34"/>
              </a:rPr>
              <a:t>4</a:t>
            </a:r>
            <a:r>
              <a:rPr lang="zh-TW" altLang="en-US" sz="2000" kern="0" dirty="0">
                <a:solidFill>
                  <a:srgbClr val="000000"/>
                </a:solidFill>
                <a:latin typeface="微軟正黑體" pitchFamily="34"/>
                <a:ea typeface="微軟正黑體" pitchFamily="34"/>
              </a:rPr>
              <a:t>小時須與專業相關）。</a:t>
            </a:r>
            <a:endParaRPr lang="zh-TW" sz="2000" b="0" i="0" u="none" strike="noStrike" kern="0" cap="none" spc="0" baseline="0" dirty="0">
              <a:solidFill>
                <a:srgbClr val="000000"/>
              </a:solidFill>
              <a:uFillTx/>
              <a:latin typeface="微軟正黑體" pitchFamily="34"/>
              <a:ea typeface="微軟正黑體" pitchFamily="34"/>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1" name="文字方塊 23"/>
          <p:cNvSpPr txBox="1"/>
          <p:nvPr/>
        </p:nvSpPr>
        <p:spPr>
          <a:xfrm>
            <a:off x="899591" y="882315"/>
            <a:ext cx="201622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2</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6</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name="Slide40">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一、環境教育專業人力</a:t>
            </a:r>
            <a:r>
              <a:rPr lang="en-US" sz="2500" b="1"/>
              <a:t/>
            </a:r>
            <a:br>
              <a:rPr lang="en-US" sz="2500" b="1"/>
            </a:br>
            <a:r>
              <a:rPr lang="zh-TW" sz="2200" b="1"/>
              <a:t>（三）授課講師資格及遴選原則</a:t>
            </a:r>
          </a:p>
        </p:txBody>
      </p:sp>
      <p:sp>
        <p:nvSpPr>
          <p:cNvPr id="5" name="文字方塊 7"/>
          <p:cNvSpPr txBox="1"/>
          <p:nvPr/>
        </p:nvSpPr>
        <p:spPr>
          <a:xfrm>
            <a:off x="384761" y="1269342"/>
            <a:ext cx="7931661" cy="188243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明訂授課師資之遴選及管理機制；依國環院核定之課程科目及授課師資群，聘請授課講師</a:t>
            </a:r>
            <a:r>
              <a:rPr lang="zh-TW" altLang="en-US" sz="2000" kern="0" dirty="0" smtClean="0">
                <a:solidFill>
                  <a:srgbClr val="000000"/>
                </a:solidFill>
                <a:latin typeface="微軟正黑體" pitchFamily="34"/>
                <a:ea typeface="微軟正黑體" pitchFamily="34"/>
              </a:rPr>
              <a:t>。</a:t>
            </a:r>
            <a:endParaRPr lang="en-US" altLang="zh-TW" sz="2000" kern="0" dirty="0" smtClean="0">
              <a:solidFill>
                <a:srgbClr val="000000"/>
              </a:solidFill>
              <a:latin typeface="微軟正黑體" pitchFamily="34"/>
              <a:ea typeface="微軟正黑體" pitchFamily="34"/>
            </a:endParaRP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smtClean="0">
                <a:solidFill>
                  <a:srgbClr val="000000"/>
                </a:solidFill>
                <a:latin typeface="微軟正黑體" pitchFamily="34"/>
                <a:ea typeface="微軟正黑體" pitchFamily="34"/>
              </a:rPr>
              <a:t>授課</a:t>
            </a:r>
            <a:r>
              <a:rPr lang="zh-TW" altLang="en-US" sz="2000" kern="0" dirty="0">
                <a:solidFill>
                  <a:srgbClr val="000000"/>
                </a:solidFill>
                <a:latin typeface="微軟正黑體" pitchFamily="34"/>
                <a:ea typeface="微軟正黑體" pitchFamily="34"/>
              </a:rPr>
              <a:t>講師與預計授課課程之相關學經歷說明。</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依其他環境教育活動／課程內容決定聘請適當之講師。</a:t>
            </a:r>
            <a:endParaRPr lang="zh-TW" altLang="en-US" sz="2000" kern="0" dirty="0">
              <a:solidFill>
                <a:srgbClr val="000000"/>
              </a:solidFill>
              <a:latin typeface="微軟正黑體" pitchFamily="34"/>
              <a:ea typeface="微軟正黑體" pitchFamily="34"/>
            </a:endParaRP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2" name="文字方塊 23"/>
          <p:cNvSpPr txBox="1"/>
          <p:nvPr/>
        </p:nvSpPr>
        <p:spPr>
          <a:xfrm>
            <a:off x="899591" y="882315"/>
            <a:ext cx="1944217"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8</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3"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7</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name="Slide41">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一、環境教育專業人力</a:t>
            </a:r>
            <a:r>
              <a:rPr lang="en-US" sz="2500" b="1"/>
              <a:t/>
            </a:r>
            <a:br>
              <a:rPr lang="en-US" sz="2500" b="1"/>
            </a:br>
            <a:r>
              <a:rPr lang="zh-TW" sz="2200" b="1">
                <a:latin typeface="微軟正黑體" pitchFamily="34"/>
                <a:ea typeface="微軟正黑體" pitchFamily="34"/>
              </a:rPr>
              <a:t>（三）授課講師資格及遴選原則</a:t>
            </a:r>
          </a:p>
        </p:txBody>
      </p:sp>
      <p:sp>
        <p:nvSpPr>
          <p:cNvPr id="5" name="文字方塊 7"/>
          <p:cNvSpPr txBox="1"/>
          <p:nvPr/>
        </p:nvSpPr>
        <p:spPr>
          <a:xfrm>
            <a:off x="384761" y="1269342"/>
            <a:ext cx="7931661" cy="1477328"/>
          </a:xfrm>
          <a:prstGeom prst="rect">
            <a:avLst/>
          </a:prstGeom>
          <a:noFill/>
          <a:ln>
            <a:noFill/>
          </a:ln>
        </p:spPr>
        <p:txBody>
          <a:bodyPr vert="horz" wrap="square" lIns="91440" tIns="45720" rIns="91440" bIns="45720" anchor="t" anchorCtr="0" compatLnSpc="1">
            <a:spAutoFit/>
          </a:bodyPr>
          <a:lstStyle/>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參採學員滿意度分析及學習成效評估，修正聘請授課講師。</a:t>
            </a:r>
          </a:p>
          <a:p>
            <a:pPr marL="457200" lvl="0" indent="-457200" algn="just" hangingPunct="0">
              <a:lnSpc>
                <a:spcPct val="150000"/>
              </a:lnSpc>
              <a:buSzPct val="100000"/>
              <a:buFont typeface="Calibri"/>
              <a:buAutoNum type="arabicPeriod"/>
              <a:defRPr sz="1800" b="0" i="0" u="none" strike="noStrike" kern="0" cap="none" spc="0" baseline="0">
                <a:solidFill>
                  <a:srgbClr val="000000"/>
                </a:solidFill>
                <a:uFillTx/>
              </a:defRPr>
            </a:pPr>
            <a:r>
              <a:rPr lang="zh-TW" altLang="en-US" sz="2000" kern="0" dirty="0">
                <a:solidFill>
                  <a:srgbClr val="000000"/>
                </a:solidFill>
                <a:latin typeface="微軟正黑體" pitchFamily="34"/>
                <a:ea typeface="微軟正黑體" pitchFamily="34"/>
              </a:rPr>
              <a:t>具有自主修正能力，透過師資教學回饋及學員學習成效評估，提出未來課程規劃修正之具體作為。</a:t>
            </a:r>
            <a:endParaRPr lang="zh-TW" altLang="en-US" sz="2000" kern="0" dirty="0">
              <a:solidFill>
                <a:srgbClr val="000000"/>
              </a:solidFill>
              <a:latin typeface="微軟正黑體" pitchFamily="34"/>
              <a:ea typeface="微軟正黑體" pitchFamily="34"/>
            </a:endParaRPr>
          </a:p>
        </p:txBody>
      </p:sp>
      <p:cxnSp>
        <p:nvCxnSpPr>
          <p:cNvPr id="10" name="直線接點 9"/>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1"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altLang="en-US" sz="1400" b="1" kern="0" dirty="0">
                <a:solidFill>
                  <a:srgbClr val="2F5597"/>
                </a:solidFill>
                <a:latin typeface="微軟正黑體" pitchFamily="34"/>
                <a:ea typeface="微軟正黑體" pitchFamily="34"/>
              </a:rPr>
              <a:t>進階</a:t>
            </a:r>
            <a:r>
              <a:rPr lang="zh-TW" sz="1400" b="1" i="0" u="none" strike="noStrike" kern="1200" cap="none" spc="0" baseline="0" dirty="0">
                <a:solidFill>
                  <a:srgbClr val="2F5597"/>
                </a:solidFill>
                <a:uFillTx/>
                <a:latin typeface="微軟正黑體" pitchFamily="34"/>
                <a:ea typeface="微軟正黑體" pitchFamily="34"/>
              </a:rPr>
              <a:t>項目</a:t>
            </a:r>
          </a:p>
        </p:txBody>
      </p:sp>
      <p:sp>
        <p:nvSpPr>
          <p:cNvPr id="12" name="文字方塊 23"/>
          <p:cNvSpPr txBox="1"/>
          <p:nvPr/>
        </p:nvSpPr>
        <p:spPr>
          <a:xfrm>
            <a:off x="899591" y="882315"/>
            <a:ext cx="1872209"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4</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9"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8</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name="Slide42">
    <p:spTree>
      <p:nvGrpSpPr>
        <p:cNvPr id="1" name=""/>
        <p:cNvGrpSpPr/>
        <p:nvPr/>
      </p:nvGrpSpPr>
      <p:grpSpPr>
        <a:xfrm>
          <a:off x="0" y="0"/>
          <a:ext cx="0" cy="0"/>
          <a:chOff x="0" y="0"/>
          <a:chExt cx="0" cy="0"/>
        </a:xfrm>
      </p:grpSpPr>
      <p:pic>
        <p:nvPicPr>
          <p:cNvPr id="3" name="圖片 22"/>
          <p:cNvPicPr>
            <a:picLocks noChangeAspect="1"/>
          </p:cNvPicPr>
          <p:nvPr/>
        </p:nvPicPr>
        <p:blipFill>
          <a:blip/>
          <a:srcRect/>
          <a:stretch>
            <a:fillRect/>
          </a:stretch>
        </p:blipFill>
        <p:spPr>
          <a:xfrm>
            <a:off x="9" y="0"/>
            <a:ext cx="1352553" cy="7141"/>
          </a:xfrm>
          <a:prstGeom prst="rect">
            <a:avLst/>
          </a:prstGeom>
          <a:noFill/>
          <a:ln>
            <a:noFill/>
          </a:ln>
        </p:spPr>
      </p:pic>
      <p:sp>
        <p:nvSpPr>
          <p:cNvPr id="4" name="標題 1"/>
          <p:cNvSpPr txBox="1">
            <a:spLocks noGrp="1"/>
          </p:cNvSpPr>
          <p:nvPr>
            <p:ph type="title"/>
          </p:nvPr>
        </p:nvSpPr>
        <p:spPr>
          <a:xfrm>
            <a:off x="457200" y="141485"/>
            <a:ext cx="8229600" cy="594122"/>
          </a:xfrm>
        </p:spPr>
        <p:txBody>
          <a:bodyPr anchorCtr="1"/>
          <a:lstStyle/>
          <a:p>
            <a:pPr lvl="0" algn="ctr">
              <a:lnSpc>
                <a:spcPts val="3000"/>
              </a:lnSpc>
            </a:pPr>
            <a:r>
              <a:rPr lang="zh-TW" sz="2500" b="1"/>
              <a:t>二、環境教育人員訓練或環境講習課程方案</a:t>
            </a:r>
            <a:r>
              <a:rPr lang="en-US" sz="2500" b="1"/>
              <a:t/>
            </a:r>
            <a:br>
              <a:rPr lang="en-US" sz="2500" b="1"/>
            </a:br>
            <a:r>
              <a:rPr lang="zh-TW" sz="2200" b="1"/>
              <a:t>（一）課程科目</a:t>
            </a:r>
          </a:p>
        </p:txBody>
      </p:sp>
      <p:sp>
        <p:nvSpPr>
          <p:cNvPr id="5" name="文字方塊 7"/>
          <p:cNvSpPr txBox="1"/>
          <p:nvPr/>
        </p:nvSpPr>
        <p:spPr>
          <a:xfrm>
            <a:off x="384761" y="1269342"/>
            <a:ext cx="7931661" cy="497442"/>
          </a:xfrm>
          <a:prstGeom prst="rect">
            <a:avLst/>
          </a:prstGeom>
          <a:noFill/>
          <a:ln>
            <a:noFill/>
          </a:ln>
        </p:spPr>
        <p:txBody>
          <a:bodyPr vert="horz" wrap="square" lIns="91440" tIns="45720" rIns="91440" bIns="45720" anchor="t" anchorCtr="0" compatLnSpc="1">
            <a:spAutoFit/>
          </a:bodyPr>
          <a:lstStyle/>
          <a:p>
            <a:pPr marL="0" marR="0" lvl="0" indent="0" algn="just" defTabSz="914400" rtl="0" fontAlgn="auto" hangingPunct="0">
              <a:lnSpc>
                <a:spcPct val="150000"/>
              </a:lnSpc>
              <a:spcBef>
                <a:spcPts val="0"/>
              </a:spcBef>
              <a:spcAft>
                <a:spcPts val="0"/>
              </a:spcAft>
              <a:buNone/>
              <a:tabLst/>
              <a:defRPr sz="1800" b="0" i="0" u="none" strike="noStrike" kern="0" cap="none" spc="0" baseline="0">
                <a:solidFill>
                  <a:srgbClr val="000000"/>
                </a:solidFill>
                <a:uFillTx/>
              </a:defRPr>
            </a:pPr>
            <a:r>
              <a:rPr lang="zh-TW" sz="2000" b="0" i="0" u="none" strike="noStrike" kern="0" cap="none" spc="0" baseline="0">
                <a:solidFill>
                  <a:srgbClr val="000000"/>
                </a:solidFill>
                <a:uFillTx/>
                <a:latin typeface="微軟正黑體" pitchFamily="34"/>
                <a:ea typeface="微軟正黑體" pitchFamily="34"/>
              </a:rPr>
              <a:t>具有明確課程科目。</a:t>
            </a:r>
          </a:p>
        </p:txBody>
      </p:sp>
      <p:cxnSp>
        <p:nvCxnSpPr>
          <p:cNvPr id="9" name="直線接點 8"/>
          <p:cNvCxnSpPr/>
          <p:nvPr/>
        </p:nvCxnSpPr>
        <p:spPr>
          <a:xfrm>
            <a:off x="0" y="843558"/>
            <a:ext cx="9139418" cy="0"/>
          </a:xfrm>
          <a:prstGeom prst="line">
            <a:avLst/>
          </a:prstGeom>
          <a:ln w="38100" cmpd="sng"/>
        </p:spPr>
        <p:style>
          <a:lnRef idx="1">
            <a:schemeClr val="accent1"/>
          </a:lnRef>
          <a:fillRef idx="0">
            <a:schemeClr val="accent1"/>
          </a:fillRef>
          <a:effectRef idx="0">
            <a:schemeClr val="accent1"/>
          </a:effectRef>
          <a:fontRef idx="minor">
            <a:schemeClr val="tx1"/>
          </a:fontRef>
        </p:style>
      </p:cxnSp>
      <p:sp>
        <p:nvSpPr>
          <p:cNvPr id="10" name="矩形 8"/>
          <p:cNvSpPr/>
          <p:nvPr/>
        </p:nvSpPr>
        <p:spPr>
          <a:xfrm>
            <a:off x="4704" y="878346"/>
            <a:ext cx="894887" cy="311746"/>
          </a:xfrm>
          <a:prstGeom prst="rect">
            <a:avLst/>
          </a:prstGeom>
          <a:solidFill>
            <a:srgbClr val="FFC000"/>
          </a:solidFill>
          <a:ln>
            <a:noFill/>
            <a:prstDash val="solid"/>
          </a:ln>
        </p:spPr>
        <p:txBody>
          <a:bodyPr vert="horz" wrap="square" lIns="91440" tIns="45720" rIns="91440" bIns="45720" anchor="ctr" anchorCtr="1" compatLnSpc="1"/>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400" b="1" i="0" u="none" strike="noStrike" kern="1200" cap="none" spc="0" baseline="0" dirty="0">
                <a:solidFill>
                  <a:srgbClr val="2F5597"/>
                </a:solidFill>
                <a:uFillTx/>
                <a:latin typeface="微軟正黑體" pitchFamily="34"/>
                <a:ea typeface="微軟正黑體" pitchFamily="34"/>
              </a:rPr>
              <a:t>基本項目</a:t>
            </a:r>
          </a:p>
        </p:txBody>
      </p:sp>
      <p:sp>
        <p:nvSpPr>
          <p:cNvPr id="11" name="文字方塊 23"/>
          <p:cNvSpPr txBox="1"/>
          <p:nvPr/>
        </p:nvSpPr>
        <p:spPr>
          <a:xfrm>
            <a:off x="899591" y="882315"/>
            <a:ext cx="2016225" cy="276999"/>
          </a:xfrm>
          <a:prstGeom prst="rect">
            <a:avLst/>
          </a:prstGeom>
          <a:noFill/>
          <a:ln>
            <a:noFill/>
          </a:ln>
        </p:spPr>
        <p:txBody>
          <a:bodyPr vert="horz" wrap="square" lIns="91440" tIns="45720" rIns="91440" bIns="45720" anchor="t" anchorCtr="1"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zh-TW" sz="1200" b="0" i="0" u="none" strike="noStrike" kern="0" cap="none" spc="0" baseline="0" dirty="0">
                <a:solidFill>
                  <a:srgbClr val="FF0000"/>
                </a:solidFill>
                <a:uFillTx/>
                <a:latin typeface="微軟正黑體" pitchFamily="34"/>
                <a:ea typeface="微軟正黑體" pitchFamily="34"/>
                <a:cs typeface="Times New Roman" pitchFamily="18"/>
              </a:rPr>
              <a:t>（滿分</a:t>
            </a:r>
            <a:r>
              <a:rPr lang="en-US" altLang="zh-TW" sz="1200" kern="0" dirty="0">
                <a:solidFill>
                  <a:srgbClr val="FF0000"/>
                </a:solidFill>
                <a:latin typeface="微軟正黑體" pitchFamily="34"/>
                <a:ea typeface="微軟正黑體" pitchFamily="34"/>
                <a:cs typeface="Times New Roman" pitchFamily="18"/>
              </a:rPr>
              <a:t>2</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r>
              <a:rPr lang="en-US" sz="1200" b="0" i="0" u="none" strike="noStrike" kern="0" cap="none" spc="0" baseline="0" dirty="0">
                <a:solidFill>
                  <a:srgbClr val="FF0000"/>
                </a:solidFill>
                <a:uFillTx/>
                <a:latin typeface="微軟正黑體" pitchFamily="34"/>
                <a:ea typeface="微軟正黑體" pitchFamily="34"/>
                <a:cs typeface="Times New Roman" pitchFamily="18"/>
              </a:rPr>
              <a:t>/</a:t>
            </a:r>
            <a:r>
              <a:rPr lang="zh-TW" sz="1200" b="0" i="0" u="none" strike="noStrike" kern="0" cap="none" spc="0" baseline="0" dirty="0">
                <a:solidFill>
                  <a:srgbClr val="FF0000"/>
                </a:solidFill>
                <a:uFillTx/>
                <a:latin typeface="微軟正黑體" pitchFamily="34"/>
                <a:ea typeface="微軟正黑體" pitchFamily="34"/>
                <a:cs typeface="Times New Roman" pitchFamily="18"/>
              </a:rPr>
              <a:t>自評</a:t>
            </a:r>
            <a:r>
              <a:rPr lang="en-US" sz="1200" b="0" i="0" u="sng" strike="noStrike" kern="0" cap="none" spc="0" baseline="0" dirty="0">
                <a:solidFill>
                  <a:srgbClr val="FF0000"/>
                </a:solidFill>
                <a:uFillTx/>
                <a:latin typeface="微軟正黑體" pitchFamily="34"/>
                <a:ea typeface="微軟正黑體" pitchFamily="34"/>
                <a:cs typeface="Times New Roman" pitchFamily="18"/>
              </a:rPr>
              <a:t>      </a:t>
            </a:r>
            <a:r>
              <a:rPr lang="zh-TW" sz="1200" b="0" i="0" u="none" strike="noStrike" kern="0" cap="none" spc="0" baseline="0" dirty="0">
                <a:solidFill>
                  <a:srgbClr val="FF0000"/>
                </a:solidFill>
                <a:uFillTx/>
                <a:latin typeface="微軟正黑體" pitchFamily="34"/>
                <a:ea typeface="微軟正黑體" pitchFamily="34"/>
                <a:cs typeface="Times New Roman" pitchFamily="18"/>
              </a:rPr>
              <a:t>分）</a:t>
            </a:r>
            <a:endParaRPr lang="zh-TW" sz="1200" b="0" i="0" u="none" strike="noStrike" kern="1200" cap="none" spc="0" baseline="0" dirty="0">
              <a:solidFill>
                <a:srgbClr val="FF0000"/>
              </a:solidFill>
              <a:uFillTx/>
              <a:latin typeface="微軟正黑體" pitchFamily="34"/>
              <a:ea typeface="微軟正黑體" pitchFamily="34"/>
              <a:cs typeface="Times New Roman" pitchFamily="18"/>
            </a:endParaRPr>
          </a:p>
        </p:txBody>
      </p:sp>
      <p:sp>
        <p:nvSpPr>
          <p:cNvPr id="12" name="投影片編號版面配置區 3"/>
          <p:cNvSpPr txBox="1"/>
          <p:nvPr/>
        </p:nvSpPr>
        <p:spPr>
          <a:xfrm>
            <a:off x="7010403" y="4818809"/>
            <a:ext cx="2133596" cy="324691"/>
          </a:xfrm>
          <a:prstGeom prst="rect">
            <a:avLst/>
          </a:prstGeom>
          <a:noFill/>
          <a:ln>
            <a:noFill/>
          </a:ln>
        </p:spPr>
        <p:txBody>
          <a:bodyPr vert="horz" wrap="square" lIns="91440" tIns="45720" rIns="91440" bIns="45720" anchor="t"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C8C0E3-FDF3-489C-8057-46A2E00E72E8}" type="slidenum">
              <a:rPr/>
              <a:t>9</a:t>
            </a:fld>
            <a:endParaRPr lang="en-US" sz="1400" b="0" i="0" u="none" strike="noStrike" kern="1200" cap="none" spc="0" baseline="0" dirty="0">
              <a:solidFill>
                <a:srgbClr val="000000"/>
              </a:solidFill>
              <a:uFillTx/>
              <a:latin typeface="Arial" pitchFamily="34"/>
              <a:ea typeface="MS PGothic" pitchFamily="34"/>
            </a:endParaRPr>
          </a:p>
        </p:txBody>
      </p:sp>
    </p:spTree>
  </p:cSld>
  <p:clrMapOvr>
    <a:masterClrMapping/>
  </p:clrMapOvr>
</p:sld>
</file>

<file path=ppt/theme/theme1.xml><?xml version="1.0" encoding="utf-8"?>
<a:theme xmlns:a="http://schemas.openxmlformats.org/drawingml/2006/main" name="中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5710</TotalTime>
  <Words>1670</Words>
  <Application>Microsoft Office PowerPoint</Application>
  <PresentationFormat>如螢幕大小 (16:9)</PresentationFormat>
  <Paragraphs>150</Paragraphs>
  <Slides>23</Slides>
  <Notes>0</Notes>
  <HiddenSlides>0</HiddenSlides>
  <MMClips>0</MMClips>
  <ScaleCrop>false</ScaleCrop>
  <HeadingPairs>
    <vt:vector size="4" baseType="variant">
      <vt:variant>
        <vt:lpstr>佈景主題</vt:lpstr>
      </vt:variant>
      <vt:variant>
        <vt:i4>1</vt:i4>
      </vt:variant>
      <vt:variant>
        <vt:lpstr>投影片標題</vt:lpstr>
      </vt:variant>
      <vt:variant>
        <vt:i4>23</vt:i4>
      </vt:variant>
    </vt:vector>
  </HeadingPairs>
  <TitlesOfParts>
    <vt:vector size="24" baseType="lpstr">
      <vt:lpstr>中庸</vt:lpstr>
      <vt:lpstr>○○大學 115年環境教育機構初審評鑑會議</vt:lpstr>
      <vt:lpstr>PowerPoint 簡報</vt:lpstr>
      <vt:lpstr>一、環境教育專業人力 （一）人力配置說明</vt:lpstr>
      <vt:lpstr>一、環境教育專業人力 （一）人力配置說明</vt:lpstr>
      <vt:lpstr>一、環境教育專業人力 （二）環境教育專業人員能力</vt:lpstr>
      <vt:lpstr>一、環境教育專業人力 （二）環境教育專業人員能力</vt:lpstr>
      <vt:lpstr>一、環境教育專業人力 （三）授課講師資格及遴選原則</vt:lpstr>
      <vt:lpstr>一、環境教育專業人力 （三）授課講師資格及遴選原則</vt:lpstr>
      <vt:lpstr>二、環境教育人員訓練或環境講習課程方案 （一）課程科目</vt:lpstr>
      <vt:lpstr>二、環境教育人員訓練或環境講習課程方案 （一）課程科目</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簡報完畢 敬請指正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初審會議介紹</dc:title>
  <dc:creator>epti</dc:creator>
  <cp:lastModifiedBy>dz-11</cp:lastModifiedBy>
  <cp:revision>551</cp:revision>
  <cp:lastPrinted>2016-02-03T07:36:29Z</cp:lastPrinted>
  <dcterms:created xsi:type="dcterms:W3CDTF">2013-11-06T06:51:17Z</dcterms:created>
  <dcterms:modified xsi:type="dcterms:W3CDTF">2026-03-11T03:33:28Z</dcterms:modified>
</cp:coreProperties>
</file>